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8FB51-6DB7-487F-AF9E-B49986AE59BC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7D96D6EF-C60C-4B23-9892-E7E71B4E32C4}">
      <dgm:prSet phldrT="[Tekst]"/>
      <dgm:spPr/>
      <dgm:t>
        <a:bodyPr/>
        <a:lstStyle/>
        <a:p>
          <a:r>
            <a:rPr lang="da-DK" dirty="0"/>
            <a:t>Mig</a:t>
          </a:r>
        </a:p>
      </dgm:t>
    </dgm:pt>
    <dgm:pt modelId="{B6CA6D0B-A56A-43A6-9A46-881006F923B8}" type="parTrans" cxnId="{69DA7955-8B20-4212-96BF-E6DE14F38565}">
      <dgm:prSet/>
      <dgm:spPr/>
      <dgm:t>
        <a:bodyPr/>
        <a:lstStyle/>
        <a:p>
          <a:endParaRPr lang="da-DK"/>
        </a:p>
      </dgm:t>
    </dgm:pt>
    <dgm:pt modelId="{5FC0C9BA-0ABE-4DF9-A440-9A95F9BA815C}" type="sibTrans" cxnId="{69DA7955-8B20-4212-96BF-E6DE14F38565}">
      <dgm:prSet/>
      <dgm:spPr/>
      <dgm:t>
        <a:bodyPr/>
        <a:lstStyle/>
        <a:p>
          <a:endParaRPr lang="da-DK"/>
        </a:p>
      </dgm:t>
    </dgm:pt>
    <dgm:pt modelId="{D4766D5D-074A-4054-B640-4655C90993FB}">
      <dgm:prSet phldrT="[Tekst]"/>
      <dgm:spPr/>
      <dgm:t>
        <a:bodyPr/>
        <a:lstStyle/>
        <a:p>
          <a:r>
            <a:rPr lang="da-DK" dirty="0"/>
            <a:t>Søn</a:t>
          </a:r>
        </a:p>
      </dgm:t>
    </dgm:pt>
    <dgm:pt modelId="{60A0A371-3CC7-483A-9044-B7F87ABF1322}" type="parTrans" cxnId="{5F349754-650F-4FB5-8447-CD1FF9E5DF1F}">
      <dgm:prSet/>
      <dgm:spPr>
        <a:noFill/>
      </dgm:spPr>
      <dgm:t>
        <a:bodyPr/>
        <a:lstStyle/>
        <a:p>
          <a:endParaRPr lang="da-DK"/>
        </a:p>
      </dgm:t>
    </dgm:pt>
    <dgm:pt modelId="{C68BC6F7-DD0F-483D-9467-D98C494E2BC4}" type="sibTrans" cxnId="{5F349754-650F-4FB5-8447-CD1FF9E5DF1F}">
      <dgm:prSet/>
      <dgm:spPr/>
      <dgm:t>
        <a:bodyPr/>
        <a:lstStyle/>
        <a:p>
          <a:endParaRPr lang="da-DK"/>
        </a:p>
      </dgm:t>
    </dgm:pt>
    <dgm:pt modelId="{1C3CA50C-9D42-4399-A3FD-C3CE1D021480}">
      <dgm:prSet phldrT="[Tekst]"/>
      <dgm:spPr/>
      <dgm:t>
        <a:bodyPr/>
        <a:lstStyle/>
        <a:p>
          <a:r>
            <a:rPr lang="da-DK" dirty="0"/>
            <a:t>Ægtefælde</a:t>
          </a:r>
        </a:p>
      </dgm:t>
    </dgm:pt>
    <dgm:pt modelId="{AF1944A9-F81F-4E77-812B-75F090F487B4}" type="parTrans" cxnId="{1C4EE417-8B32-4D4B-BB99-0C5E1E2E5783}">
      <dgm:prSet/>
      <dgm:spPr>
        <a:noFill/>
      </dgm:spPr>
      <dgm:t>
        <a:bodyPr/>
        <a:lstStyle/>
        <a:p>
          <a:endParaRPr lang="da-DK"/>
        </a:p>
      </dgm:t>
    </dgm:pt>
    <dgm:pt modelId="{2884CB64-43A2-4C13-962F-BC5962E4ACF1}" type="sibTrans" cxnId="{1C4EE417-8B32-4D4B-BB99-0C5E1E2E5783}">
      <dgm:prSet/>
      <dgm:spPr/>
      <dgm:t>
        <a:bodyPr/>
        <a:lstStyle/>
        <a:p>
          <a:endParaRPr lang="da-DK"/>
        </a:p>
      </dgm:t>
    </dgm:pt>
    <dgm:pt modelId="{1A1F3D73-3C88-45E4-9AB0-9DC81E274B0B}">
      <dgm:prSet phldrT="[Tekst]"/>
      <dgm:spPr/>
      <dgm:t>
        <a:bodyPr/>
        <a:lstStyle/>
        <a:p>
          <a:r>
            <a:rPr lang="da-DK" dirty="0"/>
            <a:t>Mor</a:t>
          </a:r>
        </a:p>
      </dgm:t>
    </dgm:pt>
    <dgm:pt modelId="{17BCE5B5-CD32-452C-B09D-267427D3EF64}" type="parTrans" cxnId="{74B67B78-F1FB-46DD-AED6-BB6EC5426B62}">
      <dgm:prSet/>
      <dgm:spPr>
        <a:noFill/>
      </dgm:spPr>
      <dgm:t>
        <a:bodyPr/>
        <a:lstStyle/>
        <a:p>
          <a:endParaRPr lang="da-DK"/>
        </a:p>
      </dgm:t>
    </dgm:pt>
    <dgm:pt modelId="{5D762BCF-F29F-4EDB-B105-FD7BC9A21ADE}" type="sibTrans" cxnId="{74B67B78-F1FB-46DD-AED6-BB6EC5426B62}">
      <dgm:prSet/>
      <dgm:spPr/>
      <dgm:t>
        <a:bodyPr/>
        <a:lstStyle/>
        <a:p>
          <a:endParaRPr lang="da-DK"/>
        </a:p>
      </dgm:t>
    </dgm:pt>
    <dgm:pt modelId="{4A5908BA-2280-49D7-938A-765ACD8EB3C2}">
      <dgm:prSet phldrT="[Tekst]"/>
      <dgm:spPr/>
      <dgm:t>
        <a:bodyPr/>
        <a:lstStyle/>
        <a:p>
          <a:r>
            <a:rPr lang="da-DK" u="sng" dirty="0"/>
            <a:t>Kollega</a:t>
          </a:r>
        </a:p>
      </dgm:t>
    </dgm:pt>
    <dgm:pt modelId="{F764B19A-E457-4DA9-A5FE-4ACBF8C9B827}" type="parTrans" cxnId="{6CE9E688-9BAB-468A-B84E-ADF58D4C67D7}">
      <dgm:prSet/>
      <dgm:spPr>
        <a:noFill/>
      </dgm:spPr>
      <dgm:t>
        <a:bodyPr/>
        <a:lstStyle/>
        <a:p>
          <a:endParaRPr lang="da-DK"/>
        </a:p>
      </dgm:t>
    </dgm:pt>
    <dgm:pt modelId="{12E9CC48-1FDB-484E-880B-C5BAFC23D717}" type="sibTrans" cxnId="{6CE9E688-9BAB-468A-B84E-ADF58D4C67D7}">
      <dgm:prSet/>
      <dgm:spPr/>
      <dgm:t>
        <a:bodyPr/>
        <a:lstStyle/>
        <a:p>
          <a:endParaRPr lang="da-DK"/>
        </a:p>
      </dgm:t>
    </dgm:pt>
    <dgm:pt modelId="{F2F465C6-8982-4B6F-AE14-016C51DA8C74}">
      <dgm:prSet phldrT="[Tekst]"/>
      <dgm:spPr/>
      <dgm:t>
        <a:bodyPr/>
        <a:lstStyle/>
        <a:p>
          <a:r>
            <a:rPr lang="da-DK" dirty="0"/>
            <a:t>Gymnasie kammerat</a:t>
          </a:r>
        </a:p>
      </dgm:t>
    </dgm:pt>
    <dgm:pt modelId="{7041D74D-B1EA-4B01-9CCC-4B0104BF7EC3}" type="parTrans" cxnId="{1207C77F-4B3E-4683-BD6E-1C5A1316DD46}">
      <dgm:prSet/>
      <dgm:spPr>
        <a:noFill/>
      </dgm:spPr>
      <dgm:t>
        <a:bodyPr/>
        <a:lstStyle/>
        <a:p>
          <a:endParaRPr lang="da-DK"/>
        </a:p>
      </dgm:t>
    </dgm:pt>
    <dgm:pt modelId="{C235E62C-2083-4B46-8247-3A377312AD3C}" type="sibTrans" cxnId="{1207C77F-4B3E-4683-BD6E-1C5A1316DD46}">
      <dgm:prSet/>
      <dgm:spPr/>
      <dgm:t>
        <a:bodyPr/>
        <a:lstStyle/>
        <a:p>
          <a:endParaRPr lang="da-DK"/>
        </a:p>
      </dgm:t>
    </dgm:pt>
    <dgm:pt modelId="{F5DFE087-C90A-41B6-9641-FE08A0172B1D}">
      <dgm:prSet phldrT="[Tekst]"/>
      <dgm:spPr/>
      <dgm:t>
        <a:bodyPr/>
        <a:lstStyle/>
        <a:p>
          <a:r>
            <a:rPr lang="da-DK" dirty="0"/>
            <a:t>X</a:t>
          </a:r>
        </a:p>
      </dgm:t>
    </dgm:pt>
    <dgm:pt modelId="{B7C266A5-5442-4497-8050-2ADCA938554A}" type="parTrans" cxnId="{AE4CDC13-AFD5-4ECE-962D-DBF4C9F53A10}">
      <dgm:prSet/>
      <dgm:spPr>
        <a:noFill/>
      </dgm:spPr>
      <dgm:t>
        <a:bodyPr/>
        <a:lstStyle/>
        <a:p>
          <a:endParaRPr lang="da-DK"/>
        </a:p>
      </dgm:t>
    </dgm:pt>
    <dgm:pt modelId="{2DD478A5-BC68-4074-B4DE-4FF8384C5F66}" type="sibTrans" cxnId="{AE4CDC13-AFD5-4ECE-962D-DBF4C9F53A10}">
      <dgm:prSet/>
      <dgm:spPr/>
      <dgm:t>
        <a:bodyPr/>
        <a:lstStyle/>
        <a:p>
          <a:endParaRPr lang="da-DK"/>
        </a:p>
      </dgm:t>
    </dgm:pt>
    <dgm:pt modelId="{5A622942-04F5-4292-B054-0167C926B45B}">
      <dgm:prSet phldrT="[Tekst]"/>
      <dgm:spPr/>
      <dgm:t>
        <a:bodyPr/>
        <a:lstStyle/>
        <a:p>
          <a:r>
            <a:rPr lang="da-DK" dirty="0"/>
            <a:t>Y</a:t>
          </a:r>
        </a:p>
      </dgm:t>
    </dgm:pt>
    <dgm:pt modelId="{4E42CD0B-0F10-403D-8E07-5EF63DB90FD1}" type="parTrans" cxnId="{B5323111-3DBE-4F41-BF10-AF4419670275}">
      <dgm:prSet/>
      <dgm:spPr>
        <a:noFill/>
      </dgm:spPr>
      <dgm:t>
        <a:bodyPr/>
        <a:lstStyle/>
        <a:p>
          <a:endParaRPr lang="da-DK"/>
        </a:p>
      </dgm:t>
    </dgm:pt>
    <dgm:pt modelId="{3C13EB14-7924-4096-8886-ED05B0B2E560}" type="sibTrans" cxnId="{B5323111-3DBE-4F41-BF10-AF4419670275}">
      <dgm:prSet/>
      <dgm:spPr/>
      <dgm:t>
        <a:bodyPr/>
        <a:lstStyle/>
        <a:p>
          <a:endParaRPr lang="da-DK"/>
        </a:p>
      </dgm:t>
    </dgm:pt>
    <dgm:pt modelId="{77DED6FD-C50E-4862-8939-D5196D3F78A2}">
      <dgm:prSet phldrT="[Tekst]"/>
      <dgm:spPr/>
      <dgm:t>
        <a:bodyPr/>
        <a:lstStyle/>
        <a:p>
          <a:r>
            <a:rPr lang="da-DK" dirty="0"/>
            <a:t>Z</a:t>
          </a:r>
        </a:p>
      </dgm:t>
    </dgm:pt>
    <dgm:pt modelId="{71A98BEF-3302-4EC8-B103-1C4A1AA03428}" type="parTrans" cxnId="{44E7560F-1368-4E5E-A462-CA406CAB6257}">
      <dgm:prSet/>
      <dgm:spPr>
        <a:noFill/>
      </dgm:spPr>
      <dgm:t>
        <a:bodyPr/>
        <a:lstStyle/>
        <a:p>
          <a:endParaRPr lang="da-DK"/>
        </a:p>
      </dgm:t>
    </dgm:pt>
    <dgm:pt modelId="{CA2C843C-24CA-4737-AD4B-B61217065545}" type="sibTrans" cxnId="{44E7560F-1368-4E5E-A462-CA406CAB6257}">
      <dgm:prSet/>
      <dgm:spPr/>
      <dgm:t>
        <a:bodyPr/>
        <a:lstStyle/>
        <a:p>
          <a:endParaRPr lang="da-DK"/>
        </a:p>
      </dgm:t>
    </dgm:pt>
    <dgm:pt modelId="{CF20B135-84CD-40F5-9FAB-2D650938E364}" type="pres">
      <dgm:prSet presAssocID="{5518FB51-6DB7-487F-AF9E-B49986AE59B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06308CC-0448-4C26-8C86-3116C8EA1D2C}" type="pres">
      <dgm:prSet presAssocID="{7D96D6EF-C60C-4B23-9892-E7E71B4E32C4}" presName="centerShape" presStyleLbl="node0" presStyleIdx="0" presStyleCnt="1"/>
      <dgm:spPr/>
    </dgm:pt>
    <dgm:pt modelId="{9FD4AD26-4828-45CE-96F7-0028381742DA}" type="pres">
      <dgm:prSet presAssocID="{60A0A371-3CC7-483A-9044-B7F87ABF1322}" presName="parTrans" presStyleLbl="sibTrans2D1" presStyleIdx="0" presStyleCnt="8" custScaleX="149678" custScaleY="10362"/>
      <dgm:spPr>
        <a:prstGeom prst="rect">
          <a:avLst/>
        </a:prstGeom>
      </dgm:spPr>
    </dgm:pt>
    <dgm:pt modelId="{B4FCA8C4-15F1-4526-96BA-91055D7AA8F3}" type="pres">
      <dgm:prSet presAssocID="{60A0A371-3CC7-483A-9044-B7F87ABF1322}" presName="connectorText" presStyleLbl="sibTrans2D1" presStyleIdx="0" presStyleCnt="8"/>
      <dgm:spPr/>
    </dgm:pt>
    <dgm:pt modelId="{8BC77F79-A18C-4DC6-986A-E6B43DE3A7A5}" type="pres">
      <dgm:prSet presAssocID="{D4766D5D-074A-4054-B640-4655C90993FB}" presName="node" presStyleLbl="node1" presStyleIdx="0" presStyleCnt="8">
        <dgm:presLayoutVars>
          <dgm:bulletEnabled val="1"/>
        </dgm:presLayoutVars>
      </dgm:prSet>
      <dgm:spPr/>
    </dgm:pt>
    <dgm:pt modelId="{FDB55BD9-69B6-47A4-AC5B-30FECFEEB422}" type="pres">
      <dgm:prSet presAssocID="{AF1944A9-F81F-4E77-812B-75F090F487B4}" presName="parTrans" presStyleLbl="sibTrans2D1" presStyleIdx="1" presStyleCnt="8" custFlipVert="1" custScaleY="23180"/>
      <dgm:spPr>
        <a:prstGeom prst="rect">
          <a:avLst/>
        </a:prstGeom>
      </dgm:spPr>
    </dgm:pt>
    <dgm:pt modelId="{7BC2003C-F16D-4A5D-AFAF-0D0B08B31E31}" type="pres">
      <dgm:prSet presAssocID="{AF1944A9-F81F-4E77-812B-75F090F487B4}" presName="connectorText" presStyleLbl="sibTrans2D1" presStyleIdx="1" presStyleCnt="8"/>
      <dgm:spPr/>
    </dgm:pt>
    <dgm:pt modelId="{B41845FF-6910-451E-A13C-F123FC7A658D}" type="pres">
      <dgm:prSet presAssocID="{1C3CA50C-9D42-4399-A3FD-C3CE1D021480}" presName="node" presStyleLbl="node1" presStyleIdx="1" presStyleCnt="8">
        <dgm:presLayoutVars>
          <dgm:bulletEnabled val="1"/>
        </dgm:presLayoutVars>
      </dgm:prSet>
      <dgm:spPr/>
    </dgm:pt>
    <dgm:pt modelId="{4CA8F7A5-5EF3-4AE9-8B9F-FB4B02BEF7F0}" type="pres">
      <dgm:prSet presAssocID="{17BCE5B5-CD32-452C-B09D-267427D3EF64}" presName="parTrans" presStyleLbl="sibTrans2D1" presStyleIdx="2" presStyleCnt="8"/>
      <dgm:spPr/>
    </dgm:pt>
    <dgm:pt modelId="{098841B6-F973-4BE3-B935-9451D1CFEF41}" type="pres">
      <dgm:prSet presAssocID="{17BCE5B5-CD32-452C-B09D-267427D3EF64}" presName="connectorText" presStyleLbl="sibTrans2D1" presStyleIdx="2" presStyleCnt="8"/>
      <dgm:spPr/>
    </dgm:pt>
    <dgm:pt modelId="{126635BA-675F-4794-B698-440AC5F1B032}" type="pres">
      <dgm:prSet presAssocID="{1A1F3D73-3C88-45E4-9AB0-9DC81E274B0B}" presName="node" presStyleLbl="node1" presStyleIdx="2" presStyleCnt="8">
        <dgm:presLayoutVars>
          <dgm:bulletEnabled val="1"/>
        </dgm:presLayoutVars>
      </dgm:prSet>
      <dgm:spPr/>
    </dgm:pt>
    <dgm:pt modelId="{01070044-6263-46FB-BE2F-C512D1397F14}" type="pres">
      <dgm:prSet presAssocID="{F764B19A-E457-4DA9-A5FE-4ACBF8C9B827}" presName="parTrans" presStyleLbl="sibTrans2D1" presStyleIdx="3" presStyleCnt="8"/>
      <dgm:spPr/>
    </dgm:pt>
    <dgm:pt modelId="{D954475E-6BB4-4BB8-8769-5C0554675E89}" type="pres">
      <dgm:prSet presAssocID="{F764B19A-E457-4DA9-A5FE-4ACBF8C9B827}" presName="connectorText" presStyleLbl="sibTrans2D1" presStyleIdx="3" presStyleCnt="8"/>
      <dgm:spPr/>
    </dgm:pt>
    <dgm:pt modelId="{1CEA1D81-FD45-4DE1-A948-3B13CB9EFE67}" type="pres">
      <dgm:prSet presAssocID="{4A5908BA-2280-49D7-938A-765ACD8EB3C2}" presName="node" presStyleLbl="node1" presStyleIdx="3" presStyleCnt="8">
        <dgm:presLayoutVars>
          <dgm:bulletEnabled val="1"/>
        </dgm:presLayoutVars>
      </dgm:prSet>
      <dgm:spPr/>
    </dgm:pt>
    <dgm:pt modelId="{D6D3C3F3-648D-474B-9BC9-434920BE1E20}" type="pres">
      <dgm:prSet presAssocID="{7041D74D-B1EA-4B01-9CCC-4B0104BF7EC3}" presName="parTrans" presStyleLbl="sibTrans2D1" presStyleIdx="4" presStyleCnt="8"/>
      <dgm:spPr/>
    </dgm:pt>
    <dgm:pt modelId="{82C00DB1-F778-471A-9C95-DA76D5541BFD}" type="pres">
      <dgm:prSet presAssocID="{7041D74D-B1EA-4B01-9CCC-4B0104BF7EC3}" presName="connectorText" presStyleLbl="sibTrans2D1" presStyleIdx="4" presStyleCnt="8"/>
      <dgm:spPr/>
    </dgm:pt>
    <dgm:pt modelId="{A4F35875-4DF1-429C-A92B-C3AAD2EA99C8}" type="pres">
      <dgm:prSet presAssocID="{F2F465C6-8982-4B6F-AE14-016C51DA8C74}" presName="node" presStyleLbl="node1" presStyleIdx="4" presStyleCnt="8">
        <dgm:presLayoutVars>
          <dgm:bulletEnabled val="1"/>
        </dgm:presLayoutVars>
      </dgm:prSet>
      <dgm:spPr/>
    </dgm:pt>
    <dgm:pt modelId="{20F68D33-2F4F-48A8-9264-2E9B55362406}" type="pres">
      <dgm:prSet presAssocID="{B7C266A5-5442-4497-8050-2ADCA938554A}" presName="parTrans" presStyleLbl="sibTrans2D1" presStyleIdx="5" presStyleCnt="8"/>
      <dgm:spPr/>
    </dgm:pt>
    <dgm:pt modelId="{094B8785-BD92-4D35-B4D2-C3432E6C258F}" type="pres">
      <dgm:prSet presAssocID="{B7C266A5-5442-4497-8050-2ADCA938554A}" presName="connectorText" presStyleLbl="sibTrans2D1" presStyleIdx="5" presStyleCnt="8"/>
      <dgm:spPr/>
    </dgm:pt>
    <dgm:pt modelId="{43BD3D3B-EC97-43F2-9966-0915A121D170}" type="pres">
      <dgm:prSet presAssocID="{F5DFE087-C90A-41B6-9641-FE08A0172B1D}" presName="node" presStyleLbl="node1" presStyleIdx="5" presStyleCnt="8">
        <dgm:presLayoutVars>
          <dgm:bulletEnabled val="1"/>
        </dgm:presLayoutVars>
      </dgm:prSet>
      <dgm:spPr/>
    </dgm:pt>
    <dgm:pt modelId="{FD52E6C5-8626-4B9E-9AA5-E59AFEB14AE6}" type="pres">
      <dgm:prSet presAssocID="{4E42CD0B-0F10-403D-8E07-5EF63DB90FD1}" presName="parTrans" presStyleLbl="sibTrans2D1" presStyleIdx="6" presStyleCnt="8"/>
      <dgm:spPr/>
    </dgm:pt>
    <dgm:pt modelId="{AB95ECC2-D418-4072-B25D-B565EAF42276}" type="pres">
      <dgm:prSet presAssocID="{4E42CD0B-0F10-403D-8E07-5EF63DB90FD1}" presName="connectorText" presStyleLbl="sibTrans2D1" presStyleIdx="6" presStyleCnt="8"/>
      <dgm:spPr/>
    </dgm:pt>
    <dgm:pt modelId="{4E775857-256D-46C1-AE74-03A9628B70F6}" type="pres">
      <dgm:prSet presAssocID="{5A622942-04F5-4292-B054-0167C926B45B}" presName="node" presStyleLbl="node1" presStyleIdx="6" presStyleCnt="8">
        <dgm:presLayoutVars>
          <dgm:bulletEnabled val="1"/>
        </dgm:presLayoutVars>
      </dgm:prSet>
      <dgm:spPr/>
    </dgm:pt>
    <dgm:pt modelId="{3BAB0C54-7580-4E7D-9B56-6E10A19CEE4A}" type="pres">
      <dgm:prSet presAssocID="{71A98BEF-3302-4EC8-B103-1C4A1AA03428}" presName="parTrans" presStyleLbl="sibTrans2D1" presStyleIdx="7" presStyleCnt="8"/>
      <dgm:spPr/>
    </dgm:pt>
    <dgm:pt modelId="{604EF16A-31D1-4D29-9C4A-DCCFE7E98313}" type="pres">
      <dgm:prSet presAssocID="{71A98BEF-3302-4EC8-B103-1C4A1AA03428}" presName="connectorText" presStyleLbl="sibTrans2D1" presStyleIdx="7" presStyleCnt="8"/>
      <dgm:spPr/>
    </dgm:pt>
    <dgm:pt modelId="{98F15E8F-6681-446C-B999-80633D8FD6AD}" type="pres">
      <dgm:prSet presAssocID="{77DED6FD-C50E-4862-8939-D5196D3F78A2}" presName="node" presStyleLbl="node1" presStyleIdx="7" presStyleCnt="8">
        <dgm:presLayoutVars>
          <dgm:bulletEnabled val="1"/>
        </dgm:presLayoutVars>
      </dgm:prSet>
      <dgm:spPr/>
    </dgm:pt>
  </dgm:ptLst>
  <dgm:cxnLst>
    <dgm:cxn modelId="{C338FF06-C432-43BB-819B-C526813DBE79}" type="presOf" srcId="{F764B19A-E457-4DA9-A5FE-4ACBF8C9B827}" destId="{01070044-6263-46FB-BE2F-C512D1397F14}" srcOrd="0" destOrd="0" presId="urn:microsoft.com/office/officeart/2005/8/layout/radial5"/>
    <dgm:cxn modelId="{D647270D-0B5E-44E5-8825-8CEC8A514097}" type="presOf" srcId="{B7C266A5-5442-4497-8050-2ADCA938554A}" destId="{094B8785-BD92-4D35-B4D2-C3432E6C258F}" srcOrd="1" destOrd="0" presId="urn:microsoft.com/office/officeart/2005/8/layout/radial5"/>
    <dgm:cxn modelId="{44E7560F-1368-4E5E-A462-CA406CAB6257}" srcId="{7D96D6EF-C60C-4B23-9892-E7E71B4E32C4}" destId="{77DED6FD-C50E-4862-8939-D5196D3F78A2}" srcOrd="7" destOrd="0" parTransId="{71A98BEF-3302-4EC8-B103-1C4A1AA03428}" sibTransId="{CA2C843C-24CA-4737-AD4B-B61217065545}"/>
    <dgm:cxn modelId="{B5323111-3DBE-4F41-BF10-AF4419670275}" srcId="{7D96D6EF-C60C-4B23-9892-E7E71B4E32C4}" destId="{5A622942-04F5-4292-B054-0167C926B45B}" srcOrd="6" destOrd="0" parTransId="{4E42CD0B-0F10-403D-8E07-5EF63DB90FD1}" sibTransId="{3C13EB14-7924-4096-8886-ED05B0B2E560}"/>
    <dgm:cxn modelId="{B3BB5512-12A5-418B-B6DA-9C72F02BD194}" type="presOf" srcId="{B7C266A5-5442-4497-8050-2ADCA938554A}" destId="{20F68D33-2F4F-48A8-9264-2E9B55362406}" srcOrd="0" destOrd="0" presId="urn:microsoft.com/office/officeart/2005/8/layout/radial5"/>
    <dgm:cxn modelId="{AE4CDC13-AFD5-4ECE-962D-DBF4C9F53A10}" srcId="{7D96D6EF-C60C-4B23-9892-E7E71B4E32C4}" destId="{F5DFE087-C90A-41B6-9641-FE08A0172B1D}" srcOrd="5" destOrd="0" parTransId="{B7C266A5-5442-4497-8050-2ADCA938554A}" sibTransId="{2DD478A5-BC68-4074-B4DE-4FF8384C5F66}"/>
    <dgm:cxn modelId="{1C4EE417-8B32-4D4B-BB99-0C5E1E2E5783}" srcId="{7D96D6EF-C60C-4B23-9892-E7E71B4E32C4}" destId="{1C3CA50C-9D42-4399-A3FD-C3CE1D021480}" srcOrd="1" destOrd="0" parTransId="{AF1944A9-F81F-4E77-812B-75F090F487B4}" sibTransId="{2884CB64-43A2-4C13-962F-BC5962E4ACF1}"/>
    <dgm:cxn modelId="{71113220-6773-4E39-BC34-EF0D1347A5C0}" type="presOf" srcId="{F764B19A-E457-4DA9-A5FE-4ACBF8C9B827}" destId="{D954475E-6BB4-4BB8-8769-5C0554675E89}" srcOrd="1" destOrd="0" presId="urn:microsoft.com/office/officeart/2005/8/layout/radial5"/>
    <dgm:cxn modelId="{1C0FC627-7936-4598-93BC-F1387826A83B}" type="presOf" srcId="{1A1F3D73-3C88-45E4-9AB0-9DC81E274B0B}" destId="{126635BA-675F-4794-B698-440AC5F1B032}" srcOrd="0" destOrd="0" presId="urn:microsoft.com/office/officeart/2005/8/layout/radial5"/>
    <dgm:cxn modelId="{C31F8C32-8FB6-4745-9D92-BB8307674062}" type="presOf" srcId="{AF1944A9-F81F-4E77-812B-75F090F487B4}" destId="{FDB55BD9-69B6-47A4-AC5B-30FECFEEB422}" srcOrd="0" destOrd="0" presId="urn:microsoft.com/office/officeart/2005/8/layout/radial5"/>
    <dgm:cxn modelId="{CE119E37-FBCC-4FD5-9BBA-EDAE441E10F3}" type="presOf" srcId="{7041D74D-B1EA-4B01-9CCC-4B0104BF7EC3}" destId="{82C00DB1-F778-471A-9C95-DA76D5541BFD}" srcOrd="1" destOrd="0" presId="urn:microsoft.com/office/officeart/2005/8/layout/radial5"/>
    <dgm:cxn modelId="{B344DC39-E916-4F57-B191-3A3141E09C34}" type="presOf" srcId="{7D96D6EF-C60C-4B23-9892-E7E71B4E32C4}" destId="{806308CC-0448-4C26-8C86-3116C8EA1D2C}" srcOrd="0" destOrd="0" presId="urn:microsoft.com/office/officeart/2005/8/layout/radial5"/>
    <dgm:cxn modelId="{0CD53C3E-BD2D-443B-9BB7-9567E7CD9B68}" type="presOf" srcId="{71A98BEF-3302-4EC8-B103-1C4A1AA03428}" destId="{3BAB0C54-7580-4E7D-9B56-6E10A19CEE4A}" srcOrd="0" destOrd="0" presId="urn:microsoft.com/office/officeart/2005/8/layout/radial5"/>
    <dgm:cxn modelId="{17680661-5E24-4B4F-B695-CB44EE6806EB}" type="presOf" srcId="{5A622942-04F5-4292-B054-0167C926B45B}" destId="{4E775857-256D-46C1-AE74-03A9628B70F6}" srcOrd="0" destOrd="0" presId="urn:microsoft.com/office/officeart/2005/8/layout/radial5"/>
    <dgm:cxn modelId="{07F3C84D-D4E1-4CEF-97AB-5B0E2C1188C6}" type="presOf" srcId="{4E42CD0B-0F10-403D-8E07-5EF63DB90FD1}" destId="{FD52E6C5-8626-4B9E-9AA5-E59AFEB14AE6}" srcOrd="0" destOrd="0" presId="urn:microsoft.com/office/officeart/2005/8/layout/radial5"/>
    <dgm:cxn modelId="{22C24C51-0AE7-4CE2-B040-C347E3CA000A}" type="presOf" srcId="{1C3CA50C-9D42-4399-A3FD-C3CE1D021480}" destId="{B41845FF-6910-451E-A13C-F123FC7A658D}" srcOrd="0" destOrd="0" presId="urn:microsoft.com/office/officeart/2005/8/layout/radial5"/>
    <dgm:cxn modelId="{75FFE651-295C-4A06-A092-510665AA7ED6}" type="presOf" srcId="{4E42CD0B-0F10-403D-8E07-5EF63DB90FD1}" destId="{AB95ECC2-D418-4072-B25D-B565EAF42276}" srcOrd="1" destOrd="0" presId="urn:microsoft.com/office/officeart/2005/8/layout/radial5"/>
    <dgm:cxn modelId="{5F349754-650F-4FB5-8447-CD1FF9E5DF1F}" srcId="{7D96D6EF-C60C-4B23-9892-E7E71B4E32C4}" destId="{D4766D5D-074A-4054-B640-4655C90993FB}" srcOrd="0" destOrd="0" parTransId="{60A0A371-3CC7-483A-9044-B7F87ABF1322}" sibTransId="{C68BC6F7-DD0F-483D-9467-D98C494E2BC4}"/>
    <dgm:cxn modelId="{5E981255-8D14-4538-9558-C514D9E9B72A}" type="presOf" srcId="{AF1944A9-F81F-4E77-812B-75F090F487B4}" destId="{7BC2003C-F16D-4A5D-AFAF-0D0B08B31E31}" srcOrd="1" destOrd="0" presId="urn:microsoft.com/office/officeart/2005/8/layout/radial5"/>
    <dgm:cxn modelId="{69DA7955-8B20-4212-96BF-E6DE14F38565}" srcId="{5518FB51-6DB7-487F-AF9E-B49986AE59BC}" destId="{7D96D6EF-C60C-4B23-9892-E7E71B4E32C4}" srcOrd="0" destOrd="0" parTransId="{B6CA6D0B-A56A-43A6-9A46-881006F923B8}" sibTransId="{5FC0C9BA-0ABE-4DF9-A440-9A95F9BA815C}"/>
    <dgm:cxn modelId="{081AE875-EEEA-455D-B14A-1209A1395B57}" type="presOf" srcId="{F2F465C6-8982-4B6F-AE14-016C51DA8C74}" destId="{A4F35875-4DF1-429C-A92B-C3AAD2EA99C8}" srcOrd="0" destOrd="0" presId="urn:microsoft.com/office/officeart/2005/8/layout/radial5"/>
    <dgm:cxn modelId="{74B67B78-F1FB-46DD-AED6-BB6EC5426B62}" srcId="{7D96D6EF-C60C-4B23-9892-E7E71B4E32C4}" destId="{1A1F3D73-3C88-45E4-9AB0-9DC81E274B0B}" srcOrd="2" destOrd="0" parTransId="{17BCE5B5-CD32-452C-B09D-267427D3EF64}" sibTransId="{5D762BCF-F29F-4EDB-B105-FD7BC9A21ADE}"/>
    <dgm:cxn modelId="{1207C77F-4B3E-4683-BD6E-1C5A1316DD46}" srcId="{7D96D6EF-C60C-4B23-9892-E7E71B4E32C4}" destId="{F2F465C6-8982-4B6F-AE14-016C51DA8C74}" srcOrd="4" destOrd="0" parTransId="{7041D74D-B1EA-4B01-9CCC-4B0104BF7EC3}" sibTransId="{C235E62C-2083-4B46-8247-3A377312AD3C}"/>
    <dgm:cxn modelId="{FA5DD881-EF04-40B8-AF01-96D725704221}" type="presOf" srcId="{60A0A371-3CC7-483A-9044-B7F87ABF1322}" destId="{B4FCA8C4-15F1-4526-96BA-91055D7AA8F3}" srcOrd="1" destOrd="0" presId="urn:microsoft.com/office/officeart/2005/8/layout/radial5"/>
    <dgm:cxn modelId="{6CE9E688-9BAB-468A-B84E-ADF58D4C67D7}" srcId="{7D96D6EF-C60C-4B23-9892-E7E71B4E32C4}" destId="{4A5908BA-2280-49D7-938A-765ACD8EB3C2}" srcOrd="3" destOrd="0" parTransId="{F764B19A-E457-4DA9-A5FE-4ACBF8C9B827}" sibTransId="{12E9CC48-1FDB-484E-880B-C5BAFC23D717}"/>
    <dgm:cxn modelId="{62593689-F695-4657-B7FA-2458A4690E3C}" type="presOf" srcId="{60A0A371-3CC7-483A-9044-B7F87ABF1322}" destId="{9FD4AD26-4828-45CE-96F7-0028381742DA}" srcOrd="0" destOrd="0" presId="urn:microsoft.com/office/officeart/2005/8/layout/radial5"/>
    <dgm:cxn modelId="{98DB899E-EBF1-4DEA-BD94-14D7B8999539}" type="presOf" srcId="{71A98BEF-3302-4EC8-B103-1C4A1AA03428}" destId="{604EF16A-31D1-4D29-9C4A-DCCFE7E98313}" srcOrd="1" destOrd="0" presId="urn:microsoft.com/office/officeart/2005/8/layout/radial5"/>
    <dgm:cxn modelId="{37B312B6-E268-4452-B542-223710FC897B}" type="presOf" srcId="{17BCE5B5-CD32-452C-B09D-267427D3EF64}" destId="{4CA8F7A5-5EF3-4AE9-8B9F-FB4B02BEF7F0}" srcOrd="0" destOrd="0" presId="urn:microsoft.com/office/officeart/2005/8/layout/radial5"/>
    <dgm:cxn modelId="{9CA3F7C2-3399-4BCA-875D-36B7D846D704}" type="presOf" srcId="{4A5908BA-2280-49D7-938A-765ACD8EB3C2}" destId="{1CEA1D81-FD45-4DE1-A948-3B13CB9EFE67}" srcOrd="0" destOrd="0" presId="urn:microsoft.com/office/officeart/2005/8/layout/radial5"/>
    <dgm:cxn modelId="{2A1A1BC3-E414-44F9-A0E8-400F8F8E8C4D}" type="presOf" srcId="{D4766D5D-074A-4054-B640-4655C90993FB}" destId="{8BC77F79-A18C-4DC6-986A-E6B43DE3A7A5}" srcOrd="0" destOrd="0" presId="urn:microsoft.com/office/officeart/2005/8/layout/radial5"/>
    <dgm:cxn modelId="{F89868CC-77DD-4F0A-B282-FAE9AC53D204}" type="presOf" srcId="{77DED6FD-C50E-4862-8939-D5196D3F78A2}" destId="{98F15E8F-6681-446C-B999-80633D8FD6AD}" srcOrd="0" destOrd="0" presId="urn:microsoft.com/office/officeart/2005/8/layout/radial5"/>
    <dgm:cxn modelId="{5AA6C8D4-3DBF-4A7A-A3AA-5D359076EF0D}" type="presOf" srcId="{17BCE5B5-CD32-452C-B09D-267427D3EF64}" destId="{098841B6-F973-4BE3-B935-9451D1CFEF41}" srcOrd="1" destOrd="0" presId="urn:microsoft.com/office/officeart/2005/8/layout/radial5"/>
    <dgm:cxn modelId="{2006ABDA-6427-49EC-9ED2-8BA2006893B6}" type="presOf" srcId="{7041D74D-B1EA-4B01-9CCC-4B0104BF7EC3}" destId="{D6D3C3F3-648D-474B-9BC9-434920BE1E20}" srcOrd="0" destOrd="0" presId="urn:microsoft.com/office/officeart/2005/8/layout/radial5"/>
    <dgm:cxn modelId="{7DEA1DF9-43D6-4559-B23E-664F0C10A7D0}" type="presOf" srcId="{F5DFE087-C90A-41B6-9641-FE08A0172B1D}" destId="{43BD3D3B-EC97-43F2-9966-0915A121D170}" srcOrd="0" destOrd="0" presId="urn:microsoft.com/office/officeart/2005/8/layout/radial5"/>
    <dgm:cxn modelId="{C0AE45FA-5F7E-4941-AEAD-8ED5237EE389}" type="presOf" srcId="{5518FB51-6DB7-487F-AF9E-B49986AE59BC}" destId="{CF20B135-84CD-40F5-9FAB-2D650938E364}" srcOrd="0" destOrd="0" presId="urn:microsoft.com/office/officeart/2005/8/layout/radial5"/>
    <dgm:cxn modelId="{14A52358-C5BE-4727-A01C-91D78AAFEBF6}" type="presParOf" srcId="{CF20B135-84CD-40F5-9FAB-2D650938E364}" destId="{806308CC-0448-4C26-8C86-3116C8EA1D2C}" srcOrd="0" destOrd="0" presId="urn:microsoft.com/office/officeart/2005/8/layout/radial5"/>
    <dgm:cxn modelId="{FDF5B389-857A-4FBE-8AAB-E9860EFD1CEA}" type="presParOf" srcId="{CF20B135-84CD-40F5-9FAB-2D650938E364}" destId="{9FD4AD26-4828-45CE-96F7-0028381742DA}" srcOrd="1" destOrd="0" presId="urn:microsoft.com/office/officeart/2005/8/layout/radial5"/>
    <dgm:cxn modelId="{A7791C99-1387-40E1-966E-B808F21F5DEF}" type="presParOf" srcId="{9FD4AD26-4828-45CE-96F7-0028381742DA}" destId="{B4FCA8C4-15F1-4526-96BA-91055D7AA8F3}" srcOrd="0" destOrd="0" presId="urn:microsoft.com/office/officeart/2005/8/layout/radial5"/>
    <dgm:cxn modelId="{D5603095-03DF-4AEB-976E-DF9EFB01131A}" type="presParOf" srcId="{CF20B135-84CD-40F5-9FAB-2D650938E364}" destId="{8BC77F79-A18C-4DC6-986A-E6B43DE3A7A5}" srcOrd="2" destOrd="0" presId="urn:microsoft.com/office/officeart/2005/8/layout/radial5"/>
    <dgm:cxn modelId="{E43092CA-A2CD-4C10-9208-A805D3A0E1F0}" type="presParOf" srcId="{CF20B135-84CD-40F5-9FAB-2D650938E364}" destId="{FDB55BD9-69B6-47A4-AC5B-30FECFEEB422}" srcOrd="3" destOrd="0" presId="urn:microsoft.com/office/officeart/2005/8/layout/radial5"/>
    <dgm:cxn modelId="{F75E3031-A7DD-40E7-A56F-AE2DF3EFD99E}" type="presParOf" srcId="{FDB55BD9-69B6-47A4-AC5B-30FECFEEB422}" destId="{7BC2003C-F16D-4A5D-AFAF-0D0B08B31E31}" srcOrd="0" destOrd="0" presId="urn:microsoft.com/office/officeart/2005/8/layout/radial5"/>
    <dgm:cxn modelId="{8BFF8BAA-5E2C-49FF-BA1C-94E3E4256C6B}" type="presParOf" srcId="{CF20B135-84CD-40F5-9FAB-2D650938E364}" destId="{B41845FF-6910-451E-A13C-F123FC7A658D}" srcOrd="4" destOrd="0" presId="urn:microsoft.com/office/officeart/2005/8/layout/radial5"/>
    <dgm:cxn modelId="{84E10BB1-54ED-4AF5-9F34-2B1F0432B99F}" type="presParOf" srcId="{CF20B135-84CD-40F5-9FAB-2D650938E364}" destId="{4CA8F7A5-5EF3-4AE9-8B9F-FB4B02BEF7F0}" srcOrd="5" destOrd="0" presId="urn:microsoft.com/office/officeart/2005/8/layout/radial5"/>
    <dgm:cxn modelId="{DDA21E4C-518B-49AF-ACB1-10FF54BFA60F}" type="presParOf" srcId="{4CA8F7A5-5EF3-4AE9-8B9F-FB4B02BEF7F0}" destId="{098841B6-F973-4BE3-B935-9451D1CFEF41}" srcOrd="0" destOrd="0" presId="urn:microsoft.com/office/officeart/2005/8/layout/radial5"/>
    <dgm:cxn modelId="{30FACC52-A0CA-4320-A6E2-188473E1E383}" type="presParOf" srcId="{CF20B135-84CD-40F5-9FAB-2D650938E364}" destId="{126635BA-675F-4794-B698-440AC5F1B032}" srcOrd="6" destOrd="0" presId="urn:microsoft.com/office/officeart/2005/8/layout/radial5"/>
    <dgm:cxn modelId="{016AEE5B-6DAD-48FF-A621-9BA52C5C6B8E}" type="presParOf" srcId="{CF20B135-84CD-40F5-9FAB-2D650938E364}" destId="{01070044-6263-46FB-BE2F-C512D1397F14}" srcOrd="7" destOrd="0" presId="urn:microsoft.com/office/officeart/2005/8/layout/radial5"/>
    <dgm:cxn modelId="{BE31534B-1147-4FB8-87C7-C515AD00864F}" type="presParOf" srcId="{01070044-6263-46FB-BE2F-C512D1397F14}" destId="{D954475E-6BB4-4BB8-8769-5C0554675E89}" srcOrd="0" destOrd="0" presId="urn:microsoft.com/office/officeart/2005/8/layout/radial5"/>
    <dgm:cxn modelId="{3D0FAAC8-4DD4-4E30-989A-6A3F90EB1635}" type="presParOf" srcId="{CF20B135-84CD-40F5-9FAB-2D650938E364}" destId="{1CEA1D81-FD45-4DE1-A948-3B13CB9EFE67}" srcOrd="8" destOrd="0" presId="urn:microsoft.com/office/officeart/2005/8/layout/radial5"/>
    <dgm:cxn modelId="{13484676-3614-436F-ADDE-FDF4D0A4381B}" type="presParOf" srcId="{CF20B135-84CD-40F5-9FAB-2D650938E364}" destId="{D6D3C3F3-648D-474B-9BC9-434920BE1E20}" srcOrd="9" destOrd="0" presId="urn:microsoft.com/office/officeart/2005/8/layout/radial5"/>
    <dgm:cxn modelId="{F0B0E826-B153-4F6F-BA39-14E784C97498}" type="presParOf" srcId="{D6D3C3F3-648D-474B-9BC9-434920BE1E20}" destId="{82C00DB1-F778-471A-9C95-DA76D5541BFD}" srcOrd="0" destOrd="0" presId="urn:microsoft.com/office/officeart/2005/8/layout/radial5"/>
    <dgm:cxn modelId="{5EFC3804-4B4F-4D25-86F9-2B2103EFFC6C}" type="presParOf" srcId="{CF20B135-84CD-40F5-9FAB-2D650938E364}" destId="{A4F35875-4DF1-429C-A92B-C3AAD2EA99C8}" srcOrd="10" destOrd="0" presId="urn:microsoft.com/office/officeart/2005/8/layout/radial5"/>
    <dgm:cxn modelId="{0012ABF8-4B15-45DC-B041-D0F124CD63AD}" type="presParOf" srcId="{CF20B135-84CD-40F5-9FAB-2D650938E364}" destId="{20F68D33-2F4F-48A8-9264-2E9B55362406}" srcOrd="11" destOrd="0" presId="urn:microsoft.com/office/officeart/2005/8/layout/radial5"/>
    <dgm:cxn modelId="{253445C9-6774-46D8-82F0-F2912C907D51}" type="presParOf" srcId="{20F68D33-2F4F-48A8-9264-2E9B55362406}" destId="{094B8785-BD92-4D35-B4D2-C3432E6C258F}" srcOrd="0" destOrd="0" presId="urn:microsoft.com/office/officeart/2005/8/layout/radial5"/>
    <dgm:cxn modelId="{5D09F5FE-84FC-41DE-88DF-7E4F6D10CE1F}" type="presParOf" srcId="{CF20B135-84CD-40F5-9FAB-2D650938E364}" destId="{43BD3D3B-EC97-43F2-9966-0915A121D170}" srcOrd="12" destOrd="0" presId="urn:microsoft.com/office/officeart/2005/8/layout/radial5"/>
    <dgm:cxn modelId="{168DA8A1-0071-47C6-B6B2-2E918ADB4072}" type="presParOf" srcId="{CF20B135-84CD-40F5-9FAB-2D650938E364}" destId="{FD52E6C5-8626-4B9E-9AA5-E59AFEB14AE6}" srcOrd="13" destOrd="0" presId="urn:microsoft.com/office/officeart/2005/8/layout/radial5"/>
    <dgm:cxn modelId="{826CC1DA-563A-486F-98EA-90D3125A7893}" type="presParOf" srcId="{FD52E6C5-8626-4B9E-9AA5-E59AFEB14AE6}" destId="{AB95ECC2-D418-4072-B25D-B565EAF42276}" srcOrd="0" destOrd="0" presId="urn:microsoft.com/office/officeart/2005/8/layout/radial5"/>
    <dgm:cxn modelId="{6ED515E3-3EA1-4BE6-8935-65EAD960CD68}" type="presParOf" srcId="{CF20B135-84CD-40F5-9FAB-2D650938E364}" destId="{4E775857-256D-46C1-AE74-03A9628B70F6}" srcOrd="14" destOrd="0" presId="urn:microsoft.com/office/officeart/2005/8/layout/radial5"/>
    <dgm:cxn modelId="{06F79447-5B32-45DA-97D4-3263C2EDB9FD}" type="presParOf" srcId="{CF20B135-84CD-40F5-9FAB-2D650938E364}" destId="{3BAB0C54-7580-4E7D-9B56-6E10A19CEE4A}" srcOrd="15" destOrd="0" presId="urn:microsoft.com/office/officeart/2005/8/layout/radial5"/>
    <dgm:cxn modelId="{D96E14D3-3265-42A6-80AA-7052474A4514}" type="presParOf" srcId="{3BAB0C54-7580-4E7D-9B56-6E10A19CEE4A}" destId="{604EF16A-31D1-4D29-9C4A-DCCFE7E98313}" srcOrd="0" destOrd="0" presId="urn:microsoft.com/office/officeart/2005/8/layout/radial5"/>
    <dgm:cxn modelId="{B33BB14A-F552-4454-94E2-4EB75399ED99}" type="presParOf" srcId="{CF20B135-84CD-40F5-9FAB-2D650938E364}" destId="{98F15E8F-6681-446C-B999-80633D8FD6AD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18FB51-6DB7-487F-AF9E-B49986AE59BC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7D96D6EF-C60C-4B23-9892-E7E71B4E32C4}">
      <dgm:prSet phldrT="[Tekst]"/>
      <dgm:spPr/>
      <dgm:t>
        <a:bodyPr/>
        <a:lstStyle/>
        <a:p>
          <a:r>
            <a:rPr lang="da-DK" dirty="0"/>
            <a:t>Mig</a:t>
          </a:r>
        </a:p>
      </dgm:t>
    </dgm:pt>
    <dgm:pt modelId="{B6CA6D0B-A56A-43A6-9A46-881006F923B8}" type="parTrans" cxnId="{69DA7955-8B20-4212-96BF-E6DE14F38565}">
      <dgm:prSet/>
      <dgm:spPr/>
      <dgm:t>
        <a:bodyPr/>
        <a:lstStyle/>
        <a:p>
          <a:endParaRPr lang="da-DK"/>
        </a:p>
      </dgm:t>
    </dgm:pt>
    <dgm:pt modelId="{5FC0C9BA-0ABE-4DF9-A440-9A95F9BA815C}" type="sibTrans" cxnId="{69DA7955-8B20-4212-96BF-E6DE14F38565}">
      <dgm:prSet/>
      <dgm:spPr/>
      <dgm:t>
        <a:bodyPr/>
        <a:lstStyle/>
        <a:p>
          <a:endParaRPr lang="da-DK"/>
        </a:p>
      </dgm:t>
    </dgm:pt>
    <dgm:pt modelId="{D4766D5D-074A-4054-B640-4655C90993FB}">
      <dgm:prSet phldrT="[Tekst]"/>
      <dgm:spPr/>
      <dgm:t>
        <a:bodyPr/>
        <a:lstStyle/>
        <a:p>
          <a:r>
            <a:rPr lang="da-DK" dirty="0"/>
            <a:t>Far</a:t>
          </a:r>
        </a:p>
      </dgm:t>
    </dgm:pt>
    <dgm:pt modelId="{60A0A371-3CC7-483A-9044-B7F87ABF1322}" type="parTrans" cxnId="{5F349754-650F-4FB5-8447-CD1FF9E5DF1F}">
      <dgm:prSet/>
      <dgm:spPr>
        <a:noFill/>
      </dgm:spPr>
      <dgm:t>
        <a:bodyPr/>
        <a:lstStyle/>
        <a:p>
          <a:endParaRPr lang="da-DK"/>
        </a:p>
      </dgm:t>
    </dgm:pt>
    <dgm:pt modelId="{C68BC6F7-DD0F-483D-9467-D98C494E2BC4}" type="sibTrans" cxnId="{5F349754-650F-4FB5-8447-CD1FF9E5DF1F}">
      <dgm:prSet/>
      <dgm:spPr/>
      <dgm:t>
        <a:bodyPr/>
        <a:lstStyle/>
        <a:p>
          <a:endParaRPr lang="da-DK"/>
        </a:p>
      </dgm:t>
    </dgm:pt>
    <dgm:pt modelId="{1C3CA50C-9D42-4399-A3FD-C3CE1D021480}">
      <dgm:prSet phldrT="[Tekst]"/>
      <dgm:spPr/>
      <dgm:t>
        <a:bodyPr/>
        <a:lstStyle/>
        <a:p>
          <a:r>
            <a:rPr lang="da-DK" dirty="0"/>
            <a:t>Ægtefælde</a:t>
          </a:r>
        </a:p>
      </dgm:t>
    </dgm:pt>
    <dgm:pt modelId="{AF1944A9-F81F-4E77-812B-75F090F487B4}" type="parTrans" cxnId="{1C4EE417-8B32-4D4B-BB99-0C5E1E2E5783}">
      <dgm:prSet/>
      <dgm:spPr>
        <a:noFill/>
      </dgm:spPr>
      <dgm:t>
        <a:bodyPr/>
        <a:lstStyle/>
        <a:p>
          <a:endParaRPr lang="da-DK"/>
        </a:p>
      </dgm:t>
    </dgm:pt>
    <dgm:pt modelId="{2884CB64-43A2-4C13-962F-BC5962E4ACF1}" type="sibTrans" cxnId="{1C4EE417-8B32-4D4B-BB99-0C5E1E2E5783}">
      <dgm:prSet/>
      <dgm:spPr/>
      <dgm:t>
        <a:bodyPr/>
        <a:lstStyle/>
        <a:p>
          <a:endParaRPr lang="da-DK"/>
        </a:p>
      </dgm:t>
    </dgm:pt>
    <dgm:pt modelId="{1A1F3D73-3C88-45E4-9AB0-9DC81E274B0B}">
      <dgm:prSet phldrT="[Tekst]"/>
      <dgm:spPr/>
      <dgm:t>
        <a:bodyPr/>
        <a:lstStyle/>
        <a:p>
          <a:r>
            <a:rPr lang="da-DK" dirty="0"/>
            <a:t>Barn</a:t>
          </a:r>
        </a:p>
      </dgm:t>
    </dgm:pt>
    <dgm:pt modelId="{17BCE5B5-CD32-452C-B09D-267427D3EF64}" type="parTrans" cxnId="{74B67B78-F1FB-46DD-AED6-BB6EC5426B62}">
      <dgm:prSet/>
      <dgm:spPr>
        <a:noFill/>
      </dgm:spPr>
      <dgm:t>
        <a:bodyPr/>
        <a:lstStyle/>
        <a:p>
          <a:endParaRPr lang="da-DK"/>
        </a:p>
      </dgm:t>
    </dgm:pt>
    <dgm:pt modelId="{5D762BCF-F29F-4EDB-B105-FD7BC9A21ADE}" type="sibTrans" cxnId="{74B67B78-F1FB-46DD-AED6-BB6EC5426B62}">
      <dgm:prSet/>
      <dgm:spPr/>
      <dgm:t>
        <a:bodyPr/>
        <a:lstStyle/>
        <a:p>
          <a:endParaRPr lang="da-DK"/>
        </a:p>
      </dgm:t>
    </dgm:pt>
    <dgm:pt modelId="{4A5908BA-2280-49D7-938A-765ACD8EB3C2}">
      <dgm:prSet phldrT="[Tekst]"/>
      <dgm:spPr/>
      <dgm:t>
        <a:bodyPr/>
        <a:lstStyle/>
        <a:p>
          <a:r>
            <a:rPr lang="da-DK" u="none" dirty="0"/>
            <a:t>God Kollega</a:t>
          </a:r>
        </a:p>
      </dgm:t>
    </dgm:pt>
    <dgm:pt modelId="{F764B19A-E457-4DA9-A5FE-4ACBF8C9B827}" type="parTrans" cxnId="{6CE9E688-9BAB-468A-B84E-ADF58D4C67D7}">
      <dgm:prSet/>
      <dgm:spPr>
        <a:noFill/>
      </dgm:spPr>
      <dgm:t>
        <a:bodyPr/>
        <a:lstStyle/>
        <a:p>
          <a:endParaRPr lang="da-DK"/>
        </a:p>
      </dgm:t>
    </dgm:pt>
    <dgm:pt modelId="{12E9CC48-1FDB-484E-880B-C5BAFC23D717}" type="sibTrans" cxnId="{6CE9E688-9BAB-468A-B84E-ADF58D4C67D7}">
      <dgm:prSet/>
      <dgm:spPr/>
      <dgm:t>
        <a:bodyPr/>
        <a:lstStyle/>
        <a:p>
          <a:endParaRPr lang="da-DK"/>
        </a:p>
      </dgm:t>
    </dgm:pt>
    <dgm:pt modelId="{F2F465C6-8982-4B6F-AE14-016C51DA8C74}">
      <dgm:prSet phldrT="[Tekst]"/>
      <dgm:spPr/>
      <dgm:t>
        <a:bodyPr/>
        <a:lstStyle/>
        <a:p>
          <a:r>
            <a:rPr lang="da-DK" dirty="0"/>
            <a:t>Gymnasie kammerat</a:t>
          </a:r>
        </a:p>
      </dgm:t>
    </dgm:pt>
    <dgm:pt modelId="{7041D74D-B1EA-4B01-9CCC-4B0104BF7EC3}" type="parTrans" cxnId="{1207C77F-4B3E-4683-BD6E-1C5A1316DD46}">
      <dgm:prSet/>
      <dgm:spPr>
        <a:noFill/>
      </dgm:spPr>
      <dgm:t>
        <a:bodyPr/>
        <a:lstStyle/>
        <a:p>
          <a:endParaRPr lang="da-DK"/>
        </a:p>
      </dgm:t>
    </dgm:pt>
    <dgm:pt modelId="{C235E62C-2083-4B46-8247-3A377312AD3C}" type="sibTrans" cxnId="{1207C77F-4B3E-4683-BD6E-1C5A1316DD46}">
      <dgm:prSet/>
      <dgm:spPr/>
      <dgm:t>
        <a:bodyPr/>
        <a:lstStyle/>
        <a:p>
          <a:endParaRPr lang="da-DK"/>
        </a:p>
      </dgm:t>
    </dgm:pt>
    <dgm:pt modelId="{F5DFE087-C90A-41B6-9641-FE08A0172B1D}">
      <dgm:prSet phldrT="[Tekst]"/>
      <dgm:spPr/>
      <dgm:t>
        <a:bodyPr/>
        <a:lstStyle/>
        <a:p>
          <a:r>
            <a:rPr lang="da-DK" dirty="0"/>
            <a:t>X</a:t>
          </a:r>
        </a:p>
      </dgm:t>
    </dgm:pt>
    <dgm:pt modelId="{B7C266A5-5442-4497-8050-2ADCA938554A}" type="parTrans" cxnId="{AE4CDC13-AFD5-4ECE-962D-DBF4C9F53A10}">
      <dgm:prSet/>
      <dgm:spPr>
        <a:noFill/>
      </dgm:spPr>
      <dgm:t>
        <a:bodyPr/>
        <a:lstStyle/>
        <a:p>
          <a:endParaRPr lang="da-DK"/>
        </a:p>
      </dgm:t>
    </dgm:pt>
    <dgm:pt modelId="{2DD478A5-BC68-4074-B4DE-4FF8384C5F66}" type="sibTrans" cxnId="{AE4CDC13-AFD5-4ECE-962D-DBF4C9F53A10}">
      <dgm:prSet/>
      <dgm:spPr/>
      <dgm:t>
        <a:bodyPr/>
        <a:lstStyle/>
        <a:p>
          <a:endParaRPr lang="da-DK"/>
        </a:p>
      </dgm:t>
    </dgm:pt>
    <dgm:pt modelId="{5A622942-04F5-4292-B054-0167C926B45B}">
      <dgm:prSet phldrT="[Tekst]"/>
      <dgm:spPr/>
      <dgm:t>
        <a:bodyPr/>
        <a:lstStyle/>
        <a:p>
          <a:r>
            <a:rPr lang="da-DK" dirty="0"/>
            <a:t>Dårlig Kollega</a:t>
          </a:r>
        </a:p>
      </dgm:t>
    </dgm:pt>
    <dgm:pt modelId="{4E42CD0B-0F10-403D-8E07-5EF63DB90FD1}" type="parTrans" cxnId="{B5323111-3DBE-4F41-BF10-AF4419670275}">
      <dgm:prSet/>
      <dgm:spPr>
        <a:noFill/>
      </dgm:spPr>
      <dgm:t>
        <a:bodyPr/>
        <a:lstStyle/>
        <a:p>
          <a:endParaRPr lang="da-DK"/>
        </a:p>
      </dgm:t>
    </dgm:pt>
    <dgm:pt modelId="{3C13EB14-7924-4096-8886-ED05B0B2E560}" type="sibTrans" cxnId="{B5323111-3DBE-4F41-BF10-AF4419670275}">
      <dgm:prSet/>
      <dgm:spPr/>
      <dgm:t>
        <a:bodyPr/>
        <a:lstStyle/>
        <a:p>
          <a:endParaRPr lang="da-DK"/>
        </a:p>
      </dgm:t>
    </dgm:pt>
    <dgm:pt modelId="{77DED6FD-C50E-4862-8939-D5196D3F78A2}">
      <dgm:prSet phldrT="[Tekst]"/>
      <dgm:spPr/>
      <dgm:t>
        <a:bodyPr/>
        <a:lstStyle/>
        <a:p>
          <a:r>
            <a:rPr lang="da-DK" dirty="0"/>
            <a:t>Bror</a:t>
          </a:r>
        </a:p>
      </dgm:t>
    </dgm:pt>
    <dgm:pt modelId="{71A98BEF-3302-4EC8-B103-1C4A1AA03428}" type="parTrans" cxnId="{44E7560F-1368-4E5E-A462-CA406CAB6257}">
      <dgm:prSet/>
      <dgm:spPr>
        <a:noFill/>
      </dgm:spPr>
      <dgm:t>
        <a:bodyPr/>
        <a:lstStyle/>
        <a:p>
          <a:endParaRPr lang="da-DK"/>
        </a:p>
      </dgm:t>
    </dgm:pt>
    <dgm:pt modelId="{CA2C843C-24CA-4737-AD4B-B61217065545}" type="sibTrans" cxnId="{44E7560F-1368-4E5E-A462-CA406CAB6257}">
      <dgm:prSet/>
      <dgm:spPr/>
      <dgm:t>
        <a:bodyPr/>
        <a:lstStyle/>
        <a:p>
          <a:endParaRPr lang="da-DK"/>
        </a:p>
      </dgm:t>
    </dgm:pt>
    <dgm:pt modelId="{CF20B135-84CD-40F5-9FAB-2D650938E364}" type="pres">
      <dgm:prSet presAssocID="{5518FB51-6DB7-487F-AF9E-B49986AE59B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06308CC-0448-4C26-8C86-3116C8EA1D2C}" type="pres">
      <dgm:prSet presAssocID="{7D96D6EF-C60C-4B23-9892-E7E71B4E32C4}" presName="centerShape" presStyleLbl="node0" presStyleIdx="0" presStyleCnt="1"/>
      <dgm:spPr/>
    </dgm:pt>
    <dgm:pt modelId="{9FD4AD26-4828-45CE-96F7-0028381742DA}" type="pres">
      <dgm:prSet presAssocID="{60A0A371-3CC7-483A-9044-B7F87ABF1322}" presName="parTrans" presStyleLbl="sibTrans2D1" presStyleIdx="0" presStyleCnt="8" custScaleX="149678" custScaleY="10362"/>
      <dgm:spPr>
        <a:prstGeom prst="rect">
          <a:avLst/>
        </a:prstGeom>
      </dgm:spPr>
    </dgm:pt>
    <dgm:pt modelId="{B4FCA8C4-15F1-4526-96BA-91055D7AA8F3}" type="pres">
      <dgm:prSet presAssocID="{60A0A371-3CC7-483A-9044-B7F87ABF1322}" presName="connectorText" presStyleLbl="sibTrans2D1" presStyleIdx="0" presStyleCnt="8"/>
      <dgm:spPr/>
    </dgm:pt>
    <dgm:pt modelId="{8BC77F79-A18C-4DC6-986A-E6B43DE3A7A5}" type="pres">
      <dgm:prSet presAssocID="{D4766D5D-074A-4054-B640-4655C90993FB}" presName="node" presStyleLbl="node1" presStyleIdx="0" presStyleCnt="8">
        <dgm:presLayoutVars>
          <dgm:bulletEnabled val="1"/>
        </dgm:presLayoutVars>
      </dgm:prSet>
      <dgm:spPr/>
    </dgm:pt>
    <dgm:pt modelId="{FDB55BD9-69B6-47A4-AC5B-30FECFEEB422}" type="pres">
      <dgm:prSet presAssocID="{AF1944A9-F81F-4E77-812B-75F090F487B4}" presName="parTrans" presStyleLbl="sibTrans2D1" presStyleIdx="1" presStyleCnt="8" custFlipVert="1" custScaleY="23180"/>
      <dgm:spPr>
        <a:prstGeom prst="rect">
          <a:avLst/>
        </a:prstGeom>
      </dgm:spPr>
    </dgm:pt>
    <dgm:pt modelId="{7BC2003C-F16D-4A5D-AFAF-0D0B08B31E31}" type="pres">
      <dgm:prSet presAssocID="{AF1944A9-F81F-4E77-812B-75F090F487B4}" presName="connectorText" presStyleLbl="sibTrans2D1" presStyleIdx="1" presStyleCnt="8"/>
      <dgm:spPr/>
    </dgm:pt>
    <dgm:pt modelId="{B41845FF-6910-451E-A13C-F123FC7A658D}" type="pres">
      <dgm:prSet presAssocID="{1C3CA50C-9D42-4399-A3FD-C3CE1D021480}" presName="node" presStyleLbl="node1" presStyleIdx="1" presStyleCnt="8">
        <dgm:presLayoutVars>
          <dgm:bulletEnabled val="1"/>
        </dgm:presLayoutVars>
      </dgm:prSet>
      <dgm:spPr/>
    </dgm:pt>
    <dgm:pt modelId="{4CA8F7A5-5EF3-4AE9-8B9F-FB4B02BEF7F0}" type="pres">
      <dgm:prSet presAssocID="{17BCE5B5-CD32-452C-B09D-267427D3EF64}" presName="parTrans" presStyleLbl="sibTrans2D1" presStyleIdx="2" presStyleCnt="8"/>
      <dgm:spPr/>
    </dgm:pt>
    <dgm:pt modelId="{098841B6-F973-4BE3-B935-9451D1CFEF41}" type="pres">
      <dgm:prSet presAssocID="{17BCE5B5-CD32-452C-B09D-267427D3EF64}" presName="connectorText" presStyleLbl="sibTrans2D1" presStyleIdx="2" presStyleCnt="8"/>
      <dgm:spPr/>
    </dgm:pt>
    <dgm:pt modelId="{126635BA-675F-4794-B698-440AC5F1B032}" type="pres">
      <dgm:prSet presAssocID="{1A1F3D73-3C88-45E4-9AB0-9DC81E274B0B}" presName="node" presStyleLbl="node1" presStyleIdx="2" presStyleCnt="8">
        <dgm:presLayoutVars>
          <dgm:bulletEnabled val="1"/>
        </dgm:presLayoutVars>
      </dgm:prSet>
      <dgm:spPr/>
    </dgm:pt>
    <dgm:pt modelId="{01070044-6263-46FB-BE2F-C512D1397F14}" type="pres">
      <dgm:prSet presAssocID="{F764B19A-E457-4DA9-A5FE-4ACBF8C9B827}" presName="parTrans" presStyleLbl="sibTrans2D1" presStyleIdx="3" presStyleCnt="8"/>
      <dgm:spPr/>
    </dgm:pt>
    <dgm:pt modelId="{D954475E-6BB4-4BB8-8769-5C0554675E89}" type="pres">
      <dgm:prSet presAssocID="{F764B19A-E457-4DA9-A5FE-4ACBF8C9B827}" presName="connectorText" presStyleLbl="sibTrans2D1" presStyleIdx="3" presStyleCnt="8"/>
      <dgm:spPr/>
    </dgm:pt>
    <dgm:pt modelId="{1CEA1D81-FD45-4DE1-A948-3B13CB9EFE67}" type="pres">
      <dgm:prSet presAssocID="{4A5908BA-2280-49D7-938A-765ACD8EB3C2}" presName="node" presStyleLbl="node1" presStyleIdx="3" presStyleCnt="8">
        <dgm:presLayoutVars>
          <dgm:bulletEnabled val="1"/>
        </dgm:presLayoutVars>
      </dgm:prSet>
      <dgm:spPr/>
    </dgm:pt>
    <dgm:pt modelId="{D6D3C3F3-648D-474B-9BC9-434920BE1E20}" type="pres">
      <dgm:prSet presAssocID="{7041D74D-B1EA-4B01-9CCC-4B0104BF7EC3}" presName="parTrans" presStyleLbl="sibTrans2D1" presStyleIdx="4" presStyleCnt="8"/>
      <dgm:spPr/>
    </dgm:pt>
    <dgm:pt modelId="{82C00DB1-F778-471A-9C95-DA76D5541BFD}" type="pres">
      <dgm:prSet presAssocID="{7041D74D-B1EA-4B01-9CCC-4B0104BF7EC3}" presName="connectorText" presStyleLbl="sibTrans2D1" presStyleIdx="4" presStyleCnt="8"/>
      <dgm:spPr/>
    </dgm:pt>
    <dgm:pt modelId="{A4F35875-4DF1-429C-A92B-C3AAD2EA99C8}" type="pres">
      <dgm:prSet presAssocID="{F2F465C6-8982-4B6F-AE14-016C51DA8C74}" presName="node" presStyleLbl="node1" presStyleIdx="4" presStyleCnt="8">
        <dgm:presLayoutVars>
          <dgm:bulletEnabled val="1"/>
        </dgm:presLayoutVars>
      </dgm:prSet>
      <dgm:spPr/>
    </dgm:pt>
    <dgm:pt modelId="{20F68D33-2F4F-48A8-9264-2E9B55362406}" type="pres">
      <dgm:prSet presAssocID="{B7C266A5-5442-4497-8050-2ADCA938554A}" presName="parTrans" presStyleLbl="sibTrans2D1" presStyleIdx="5" presStyleCnt="8"/>
      <dgm:spPr/>
    </dgm:pt>
    <dgm:pt modelId="{094B8785-BD92-4D35-B4D2-C3432E6C258F}" type="pres">
      <dgm:prSet presAssocID="{B7C266A5-5442-4497-8050-2ADCA938554A}" presName="connectorText" presStyleLbl="sibTrans2D1" presStyleIdx="5" presStyleCnt="8"/>
      <dgm:spPr/>
    </dgm:pt>
    <dgm:pt modelId="{43BD3D3B-EC97-43F2-9966-0915A121D170}" type="pres">
      <dgm:prSet presAssocID="{F5DFE087-C90A-41B6-9641-FE08A0172B1D}" presName="node" presStyleLbl="node1" presStyleIdx="5" presStyleCnt="8">
        <dgm:presLayoutVars>
          <dgm:bulletEnabled val="1"/>
        </dgm:presLayoutVars>
      </dgm:prSet>
      <dgm:spPr/>
    </dgm:pt>
    <dgm:pt modelId="{FD52E6C5-8626-4B9E-9AA5-E59AFEB14AE6}" type="pres">
      <dgm:prSet presAssocID="{4E42CD0B-0F10-403D-8E07-5EF63DB90FD1}" presName="parTrans" presStyleLbl="sibTrans2D1" presStyleIdx="6" presStyleCnt="8"/>
      <dgm:spPr/>
    </dgm:pt>
    <dgm:pt modelId="{AB95ECC2-D418-4072-B25D-B565EAF42276}" type="pres">
      <dgm:prSet presAssocID="{4E42CD0B-0F10-403D-8E07-5EF63DB90FD1}" presName="connectorText" presStyleLbl="sibTrans2D1" presStyleIdx="6" presStyleCnt="8"/>
      <dgm:spPr/>
    </dgm:pt>
    <dgm:pt modelId="{4E775857-256D-46C1-AE74-03A9628B70F6}" type="pres">
      <dgm:prSet presAssocID="{5A622942-04F5-4292-B054-0167C926B45B}" presName="node" presStyleLbl="node1" presStyleIdx="6" presStyleCnt="8">
        <dgm:presLayoutVars>
          <dgm:bulletEnabled val="1"/>
        </dgm:presLayoutVars>
      </dgm:prSet>
      <dgm:spPr/>
    </dgm:pt>
    <dgm:pt modelId="{3BAB0C54-7580-4E7D-9B56-6E10A19CEE4A}" type="pres">
      <dgm:prSet presAssocID="{71A98BEF-3302-4EC8-B103-1C4A1AA03428}" presName="parTrans" presStyleLbl="sibTrans2D1" presStyleIdx="7" presStyleCnt="8"/>
      <dgm:spPr/>
    </dgm:pt>
    <dgm:pt modelId="{604EF16A-31D1-4D29-9C4A-DCCFE7E98313}" type="pres">
      <dgm:prSet presAssocID="{71A98BEF-3302-4EC8-B103-1C4A1AA03428}" presName="connectorText" presStyleLbl="sibTrans2D1" presStyleIdx="7" presStyleCnt="8"/>
      <dgm:spPr/>
    </dgm:pt>
    <dgm:pt modelId="{98F15E8F-6681-446C-B999-80633D8FD6AD}" type="pres">
      <dgm:prSet presAssocID="{77DED6FD-C50E-4862-8939-D5196D3F78A2}" presName="node" presStyleLbl="node1" presStyleIdx="7" presStyleCnt="8">
        <dgm:presLayoutVars>
          <dgm:bulletEnabled val="1"/>
        </dgm:presLayoutVars>
      </dgm:prSet>
      <dgm:spPr/>
    </dgm:pt>
  </dgm:ptLst>
  <dgm:cxnLst>
    <dgm:cxn modelId="{C338FF06-C432-43BB-819B-C526813DBE79}" type="presOf" srcId="{F764B19A-E457-4DA9-A5FE-4ACBF8C9B827}" destId="{01070044-6263-46FB-BE2F-C512D1397F14}" srcOrd="0" destOrd="0" presId="urn:microsoft.com/office/officeart/2005/8/layout/radial5"/>
    <dgm:cxn modelId="{D647270D-0B5E-44E5-8825-8CEC8A514097}" type="presOf" srcId="{B7C266A5-5442-4497-8050-2ADCA938554A}" destId="{094B8785-BD92-4D35-B4D2-C3432E6C258F}" srcOrd="1" destOrd="0" presId="urn:microsoft.com/office/officeart/2005/8/layout/radial5"/>
    <dgm:cxn modelId="{44E7560F-1368-4E5E-A462-CA406CAB6257}" srcId="{7D96D6EF-C60C-4B23-9892-E7E71B4E32C4}" destId="{77DED6FD-C50E-4862-8939-D5196D3F78A2}" srcOrd="7" destOrd="0" parTransId="{71A98BEF-3302-4EC8-B103-1C4A1AA03428}" sibTransId="{CA2C843C-24CA-4737-AD4B-B61217065545}"/>
    <dgm:cxn modelId="{B5323111-3DBE-4F41-BF10-AF4419670275}" srcId="{7D96D6EF-C60C-4B23-9892-E7E71B4E32C4}" destId="{5A622942-04F5-4292-B054-0167C926B45B}" srcOrd="6" destOrd="0" parTransId="{4E42CD0B-0F10-403D-8E07-5EF63DB90FD1}" sibTransId="{3C13EB14-7924-4096-8886-ED05B0B2E560}"/>
    <dgm:cxn modelId="{B3BB5512-12A5-418B-B6DA-9C72F02BD194}" type="presOf" srcId="{B7C266A5-5442-4497-8050-2ADCA938554A}" destId="{20F68D33-2F4F-48A8-9264-2E9B55362406}" srcOrd="0" destOrd="0" presId="urn:microsoft.com/office/officeart/2005/8/layout/radial5"/>
    <dgm:cxn modelId="{AE4CDC13-AFD5-4ECE-962D-DBF4C9F53A10}" srcId="{7D96D6EF-C60C-4B23-9892-E7E71B4E32C4}" destId="{F5DFE087-C90A-41B6-9641-FE08A0172B1D}" srcOrd="5" destOrd="0" parTransId="{B7C266A5-5442-4497-8050-2ADCA938554A}" sibTransId="{2DD478A5-BC68-4074-B4DE-4FF8384C5F66}"/>
    <dgm:cxn modelId="{1C4EE417-8B32-4D4B-BB99-0C5E1E2E5783}" srcId="{7D96D6EF-C60C-4B23-9892-E7E71B4E32C4}" destId="{1C3CA50C-9D42-4399-A3FD-C3CE1D021480}" srcOrd="1" destOrd="0" parTransId="{AF1944A9-F81F-4E77-812B-75F090F487B4}" sibTransId="{2884CB64-43A2-4C13-962F-BC5962E4ACF1}"/>
    <dgm:cxn modelId="{71113220-6773-4E39-BC34-EF0D1347A5C0}" type="presOf" srcId="{F764B19A-E457-4DA9-A5FE-4ACBF8C9B827}" destId="{D954475E-6BB4-4BB8-8769-5C0554675E89}" srcOrd="1" destOrd="0" presId="urn:microsoft.com/office/officeart/2005/8/layout/radial5"/>
    <dgm:cxn modelId="{1C0FC627-7936-4598-93BC-F1387826A83B}" type="presOf" srcId="{1A1F3D73-3C88-45E4-9AB0-9DC81E274B0B}" destId="{126635BA-675F-4794-B698-440AC5F1B032}" srcOrd="0" destOrd="0" presId="urn:microsoft.com/office/officeart/2005/8/layout/radial5"/>
    <dgm:cxn modelId="{C31F8C32-8FB6-4745-9D92-BB8307674062}" type="presOf" srcId="{AF1944A9-F81F-4E77-812B-75F090F487B4}" destId="{FDB55BD9-69B6-47A4-AC5B-30FECFEEB422}" srcOrd="0" destOrd="0" presId="urn:microsoft.com/office/officeart/2005/8/layout/radial5"/>
    <dgm:cxn modelId="{CE119E37-FBCC-4FD5-9BBA-EDAE441E10F3}" type="presOf" srcId="{7041D74D-B1EA-4B01-9CCC-4B0104BF7EC3}" destId="{82C00DB1-F778-471A-9C95-DA76D5541BFD}" srcOrd="1" destOrd="0" presId="urn:microsoft.com/office/officeart/2005/8/layout/radial5"/>
    <dgm:cxn modelId="{B344DC39-E916-4F57-B191-3A3141E09C34}" type="presOf" srcId="{7D96D6EF-C60C-4B23-9892-E7E71B4E32C4}" destId="{806308CC-0448-4C26-8C86-3116C8EA1D2C}" srcOrd="0" destOrd="0" presId="urn:microsoft.com/office/officeart/2005/8/layout/radial5"/>
    <dgm:cxn modelId="{0CD53C3E-BD2D-443B-9BB7-9567E7CD9B68}" type="presOf" srcId="{71A98BEF-3302-4EC8-B103-1C4A1AA03428}" destId="{3BAB0C54-7580-4E7D-9B56-6E10A19CEE4A}" srcOrd="0" destOrd="0" presId="urn:microsoft.com/office/officeart/2005/8/layout/radial5"/>
    <dgm:cxn modelId="{17680661-5E24-4B4F-B695-CB44EE6806EB}" type="presOf" srcId="{5A622942-04F5-4292-B054-0167C926B45B}" destId="{4E775857-256D-46C1-AE74-03A9628B70F6}" srcOrd="0" destOrd="0" presId="urn:microsoft.com/office/officeart/2005/8/layout/radial5"/>
    <dgm:cxn modelId="{07F3C84D-D4E1-4CEF-97AB-5B0E2C1188C6}" type="presOf" srcId="{4E42CD0B-0F10-403D-8E07-5EF63DB90FD1}" destId="{FD52E6C5-8626-4B9E-9AA5-E59AFEB14AE6}" srcOrd="0" destOrd="0" presId="urn:microsoft.com/office/officeart/2005/8/layout/radial5"/>
    <dgm:cxn modelId="{22C24C51-0AE7-4CE2-B040-C347E3CA000A}" type="presOf" srcId="{1C3CA50C-9D42-4399-A3FD-C3CE1D021480}" destId="{B41845FF-6910-451E-A13C-F123FC7A658D}" srcOrd="0" destOrd="0" presId="urn:microsoft.com/office/officeart/2005/8/layout/radial5"/>
    <dgm:cxn modelId="{75FFE651-295C-4A06-A092-510665AA7ED6}" type="presOf" srcId="{4E42CD0B-0F10-403D-8E07-5EF63DB90FD1}" destId="{AB95ECC2-D418-4072-B25D-B565EAF42276}" srcOrd="1" destOrd="0" presId="urn:microsoft.com/office/officeart/2005/8/layout/radial5"/>
    <dgm:cxn modelId="{5F349754-650F-4FB5-8447-CD1FF9E5DF1F}" srcId="{7D96D6EF-C60C-4B23-9892-E7E71B4E32C4}" destId="{D4766D5D-074A-4054-B640-4655C90993FB}" srcOrd="0" destOrd="0" parTransId="{60A0A371-3CC7-483A-9044-B7F87ABF1322}" sibTransId="{C68BC6F7-DD0F-483D-9467-D98C494E2BC4}"/>
    <dgm:cxn modelId="{5E981255-8D14-4538-9558-C514D9E9B72A}" type="presOf" srcId="{AF1944A9-F81F-4E77-812B-75F090F487B4}" destId="{7BC2003C-F16D-4A5D-AFAF-0D0B08B31E31}" srcOrd="1" destOrd="0" presId="urn:microsoft.com/office/officeart/2005/8/layout/radial5"/>
    <dgm:cxn modelId="{69DA7955-8B20-4212-96BF-E6DE14F38565}" srcId="{5518FB51-6DB7-487F-AF9E-B49986AE59BC}" destId="{7D96D6EF-C60C-4B23-9892-E7E71B4E32C4}" srcOrd="0" destOrd="0" parTransId="{B6CA6D0B-A56A-43A6-9A46-881006F923B8}" sibTransId="{5FC0C9BA-0ABE-4DF9-A440-9A95F9BA815C}"/>
    <dgm:cxn modelId="{081AE875-EEEA-455D-B14A-1209A1395B57}" type="presOf" srcId="{F2F465C6-8982-4B6F-AE14-016C51DA8C74}" destId="{A4F35875-4DF1-429C-A92B-C3AAD2EA99C8}" srcOrd="0" destOrd="0" presId="urn:microsoft.com/office/officeart/2005/8/layout/radial5"/>
    <dgm:cxn modelId="{74B67B78-F1FB-46DD-AED6-BB6EC5426B62}" srcId="{7D96D6EF-C60C-4B23-9892-E7E71B4E32C4}" destId="{1A1F3D73-3C88-45E4-9AB0-9DC81E274B0B}" srcOrd="2" destOrd="0" parTransId="{17BCE5B5-CD32-452C-B09D-267427D3EF64}" sibTransId="{5D762BCF-F29F-4EDB-B105-FD7BC9A21ADE}"/>
    <dgm:cxn modelId="{1207C77F-4B3E-4683-BD6E-1C5A1316DD46}" srcId="{7D96D6EF-C60C-4B23-9892-E7E71B4E32C4}" destId="{F2F465C6-8982-4B6F-AE14-016C51DA8C74}" srcOrd="4" destOrd="0" parTransId="{7041D74D-B1EA-4B01-9CCC-4B0104BF7EC3}" sibTransId="{C235E62C-2083-4B46-8247-3A377312AD3C}"/>
    <dgm:cxn modelId="{FA5DD881-EF04-40B8-AF01-96D725704221}" type="presOf" srcId="{60A0A371-3CC7-483A-9044-B7F87ABF1322}" destId="{B4FCA8C4-15F1-4526-96BA-91055D7AA8F3}" srcOrd="1" destOrd="0" presId="urn:microsoft.com/office/officeart/2005/8/layout/radial5"/>
    <dgm:cxn modelId="{6CE9E688-9BAB-468A-B84E-ADF58D4C67D7}" srcId="{7D96D6EF-C60C-4B23-9892-E7E71B4E32C4}" destId="{4A5908BA-2280-49D7-938A-765ACD8EB3C2}" srcOrd="3" destOrd="0" parTransId="{F764B19A-E457-4DA9-A5FE-4ACBF8C9B827}" sibTransId="{12E9CC48-1FDB-484E-880B-C5BAFC23D717}"/>
    <dgm:cxn modelId="{62593689-F695-4657-B7FA-2458A4690E3C}" type="presOf" srcId="{60A0A371-3CC7-483A-9044-B7F87ABF1322}" destId="{9FD4AD26-4828-45CE-96F7-0028381742DA}" srcOrd="0" destOrd="0" presId="urn:microsoft.com/office/officeart/2005/8/layout/radial5"/>
    <dgm:cxn modelId="{98DB899E-EBF1-4DEA-BD94-14D7B8999539}" type="presOf" srcId="{71A98BEF-3302-4EC8-B103-1C4A1AA03428}" destId="{604EF16A-31D1-4D29-9C4A-DCCFE7E98313}" srcOrd="1" destOrd="0" presId="urn:microsoft.com/office/officeart/2005/8/layout/radial5"/>
    <dgm:cxn modelId="{37B312B6-E268-4452-B542-223710FC897B}" type="presOf" srcId="{17BCE5B5-CD32-452C-B09D-267427D3EF64}" destId="{4CA8F7A5-5EF3-4AE9-8B9F-FB4B02BEF7F0}" srcOrd="0" destOrd="0" presId="urn:microsoft.com/office/officeart/2005/8/layout/radial5"/>
    <dgm:cxn modelId="{9CA3F7C2-3399-4BCA-875D-36B7D846D704}" type="presOf" srcId="{4A5908BA-2280-49D7-938A-765ACD8EB3C2}" destId="{1CEA1D81-FD45-4DE1-A948-3B13CB9EFE67}" srcOrd="0" destOrd="0" presId="urn:microsoft.com/office/officeart/2005/8/layout/radial5"/>
    <dgm:cxn modelId="{2A1A1BC3-E414-44F9-A0E8-400F8F8E8C4D}" type="presOf" srcId="{D4766D5D-074A-4054-B640-4655C90993FB}" destId="{8BC77F79-A18C-4DC6-986A-E6B43DE3A7A5}" srcOrd="0" destOrd="0" presId="urn:microsoft.com/office/officeart/2005/8/layout/radial5"/>
    <dgm:cxn modelId="{F89868CC-77DD-4F0A-B282-FAE9AC53D204}" type="presOf" srcId="{77DED6FD-C50E-4862-8939-D5196D3F78A2}" destId="{98F15E8F-6681-446C-B999-80633D8FD6AD}" srcOrd="0" destOrd="0" presId="urn:microsoft.com/office/officeart/2005/8/layout/radial5"/>
    <dgm:cxn modelId="{5AA6C8D4-3DBF-4A7A-A3AA-5D359076EF0D}" type="presOf" srcId="{17BCE5B5-CD32-452C-B09D-267427D3EF64}" destId="{098841B6-F973-4BE3-B935-9451D1CFEF41}" srcOrd="1" destOrd="0" presId="urn:microsoft.com/office/officeart/2005/8/layout/radial5"/>
    <dgm:cxn modelId="{2006ABDA-6427-49EC-9ED2-8BA2006893B6}" type="presOf" srcId="{7041D74D-B1EA-4B01-9CCC-4B0104BF7EC3}" destId="{D6D3C3F3-648D-474B-9BC9-434920BE1E20}" srcOrd="0" destOrd="0" presId="urn:microsoft.com/office/officeart/2005/8/layout/radial5"/>
    <dgm:cxn modelId="{7DEA1DF9-43D6-4559-B23E-664F0C10A7D0}" type="presOf" srcId="{F5DFE087-C90A-41B6-9641-FE08A0172B1D}" destId="{43BD3D3B-EC97-43F2-9966-0915A121D170}" srcOrd="0" destOrd="0" presId="urn:microsoft.com/office/officeart/2005/8/layout/radial5"/>
    <dgm:cxn modelId="{C0AE45FA-5F7E-4941-AEAD-8ED5237EE389}" type="presOf" srcId="{5518FB51-6DB7-487F-AF9E-B49986AE59BC}" destId="{CF20B135-84CD-40F5-9FAB-2D650938E364}" srcOrd="0" destOrd="0" presId="urn:microsoft.com/office/officeart/2005/8/layout/radial5"/>
    <dgm:cxn modelId="{14A52358-C5BE-4727-A01C-91D78AAFEBF6}" type="presParOf" srcId="{CF20B135-84CD-40F5-9FAB-2D650938E364}" destId="{806308CC-0448-4C26-8C86-3116C8EA1D2C}" srcOrd="0" destOrd="0" presId="urn:microsoft.com/office/officeart/2005/8/layout/radial5"/>
    <dgm:cxn modelId="{FDF5B389-857A-4FBE-8AAB-E9860EFD1CEA}" type="presParOf" srcId="{CF20B135-84CD-40F5-9FAB-2D650938E364}" destId="{9FD4AD26-4828-45CE-96F7-0028381742DA}" srcOrd="1" destOrd="0" presId="urn:microsoft.com/office/officeart/2005/8/layout/radial5"/>
    <dgm:cxn modelId="{A7791C99-1387-40E1-966E-B808F21F5DEF}" type="presParOf" srcId="{9FD4AD26-4828-45CE-96F7-0028381742DA}" destId="{B4FCA8C4-15F1-4526-96BA-91055D7AA8F3}" srcOrd="0" destOrd="0" presId="urn:microsoft.com/office/officeart/2005/8/layout/radial5"/>
    <dgm:cxn modelId="{D5603095-03DF-4AEB-976E-DF9EFB01131A}" type="presParOf" srcId="{CF20B135-84CD-40F5-9FAB-2D650938E364}" destId="{8BC77F79-A18C-4DC6-986A-E6B43DE3A7A5}" srcOrd="2" destOrd="0" presId="urn:microsoft.com/office/officeart/2005/8/layout/radial5"/>
    <dgm:cxn modelId="{E43092CA-A2CD-4C10-9208-A805D3A0E1F0}" type="presParOf" srcId="{CF20B135-84CD-40F5-9FAB-2D650938E364}" destId="{FDB55BD9-69B6-47A4-AC5B-30FECFEEB422}" srcOrd="3" destOrd="0" presId="urn:microsoft.com/office/officeart/2005/8/layout/radial5"/>
    <dgm:cxn modelId="{F75E3031-A7DD-40E7-A56F-AE2DF3EFD99E}" type="presParOf" srcId="{FDB55BD9-69B6-47A4-AC5B-30FECFEEB422}" destId="{7BC2003C-F16D-4A5D-AFAF-0D0B08B31E31}" srcOrd="0" destOrd="0" presId="urn:microsoft.com/office/officeart/2005/8/layout/radial5"/>
    <dgm:cxn modelId="{8BFF8BAA-5E2C-49FF-BA1C-94E3E4256C6B}" type="presParOf" srcId="{CF20B135-84CD-40F5-9FAB-2D650938E364}" destId="{B41845FF-6910-451E-A13C-F123FC7A658D}" srcOrd="4" destOrd="0" presId="urn:microsoft.com/office/officeart/2005/8/layout/radial5"/>
    <dgm:cxn modelId="{84E10BB1-54ED-4AF5-9F34-2B1F0432B99F}" type="presParOf" srcId="{CF20B135-84CD-40F5-9FAB-2D650938E364}" destId="{4CA8F7A5-5EF3-4AE9-8B9F-FB4B02BEF7F0}" srcOrd="5" destOrd="0" presId="urn:microsoft.com/office/officeart/2005/8/layout/radial5"/>
    <dgm:cxn modelId="{DDA21E4C-518B-49AF-ACB1-10FF54BFA60F}" type="presParOf" srcId="{4CA8F7A5-5EF3-4AE9-8B9F-FB4B02BEF7F0}" destId="{098841B6-F973-4BE3-B935-9451D1CFEF41}" srcOrd="0" destOrd="0" presId="urn:microsoft.com/office/officeart/2005/8/layout/radial5"/>
    <dgm:cxn modelId="{30FACC52-A0CA-4320-A6E2-188473E1E383}" type="presParOf" srcId="{CF20B135-84CD-40F5-9FAB-2D650938E364}" destId="{126635BA-675F-4794-B698-440AC5F1B032}" srcOrd="6" destOrd="0" presId="urn:microsoft.com/office/officeart/2005/8/layout/radial5"/>
    <dgm:cxn modelId="{016AEE5B-6DAD-48FF-A621-9BA52C5C6B8E}" type="presParOf" srcId="{CF20B135-84CD-40F5-9FAB-2D650938E364}" destId="{01070044-6263-46FB-BE2F-C512D1397F14}" srcOrd="7" destOrd="0" presId="urn:microsoft.com/office/officeart/2005/8/layout/radial5"/>
    <dgm:cxn modelId="{BE31534B-1147-4FB8-87C7-C515AD00864F}" type="presParOf" srcId="{01070044-6263-46FB-BE2F-C512D1397F14}" destId="{D954475E-6BB4-4BB8-8769-5C0554675E89}" srcOrd="0" destOrd="0" presId="urn:microsoft.com/office/officeart/2005/8/layout/radial5"/>
    <dgm:cxn modelId="{3D0FAAC8-4DD4-4E30-989A-6A3F90EB1635}" type="presParOf" srcId="{CF20B135-84CD-40F5-9FAB-2D650938E364}" destId="{1CEA1D81-FD45-4DE1-A948-3B13CB9EFE67}" srcOrd="8" destOrd="0" presId="urn:microsoft.com/office/officeart/2005/8/layout/radial5"/>
    <dgm:cxn modelId="{13484676-3614-436F-ADDE-FDF4D0A4381B}" type="presParOf" srcId="{CF20B135-84CD-40F5-9FAB-2D650938E364}" destId="{D6D3C3F3-648D-474B-9BC9-434920BE1E20}" srcOrd="9" destOrd="0" presId="urn:microsoft.com/office/officeart/2005/8/layout/radial5"/>
    <dgm:cxn modelId="{F0B0E826-B153-4F6F-BA39-14E784C97498}" type="presParOf" srcId="{D6D3C3F3-648D-474B-9BC9-434920BE1E20}" destId="{82C00DB1-F778-471A-9C95-DA76D5541BFD}" srcOrd="0" destOrd="0" presId="urn:microsoft.com/office/officeart/2005/8/layout/radial5"/>
    <dgm:cxn modelId="{5EFC3804-4B4F-4D25-86F9-2B2103EFFC6C}" type="presParOf" srcId="{CF20B135-84CD-40F5-9FAB-2D650938E364}" destId="{A4F35875-4DF1-429C-A92B-C3AAD2EA99C8}" srcOrd="10" destOrd="0" presId="urn:microsoft.com/office/officeart/2005/8/layout/radial5"/>
    <dgm:cxn modelId="{0012ABF8-4B15-45DC-B041-D0F124CD63AD}" type="presParOf" srcId="{CF20B135-84CD-40F5-9FAB-2D650938E364}" destId="{20F68D33-2F4F-48A8-9264-2E9B55362406}" srcOrd="11" destOrd="0" presId="urn:microsoft.com/office/officeart/2005/8/layout/radial5"/>
    <dgm:cxn modelId="{253445C9-6774-46D8-82F0-F2912C907D51}" type="presParOf" srcId="{20F68D33-2F4F-48A8-9264-2E9B55362406}" destId="{094B8785-BD92-4D35-B4D2-C3432E6C258F}" srcOrd="0" destOrd="0" presId="urn:microsoft.com/office/officeart/2005/8/layout/radial5"/>
    <dgm:cxn modelId="{5D09F5FE-84FC-41DE-88DF-7E4F6D10CE1F}" type="presParOf" srcId="{CF20B135-84CD-40F5-9FAB-2D650938E364}" destId="{43BD3D3B-EC97-43F2-9966-0915A121D170}" srcOrd="12" destOrd="0" presId="urn:microsoft.com/office/officeart/2005/8/layout/radial5"/>
    <dgm:cxn modelId="{168DA8A1-0071-47C6-B6B2-2E918ADB4072}" type="presParOf" srcId="{CF20B135-84CD-40F5-9FAB-2D650938E364}" destId="{FD52E6C5-8626-4B9E-9AA5-E59AFEB14AE6}" srcOrd="13" destOrd="0" presId="urn:microsoft.com/office/officeart/2005/8/layout/radial5"/>
    <dgm:cxn modelId="{826CC1DA-563A-486F-98EA-90D3125A7893}" type="presParOf" srcId="{FD52E6C5-8626-4B9E-9AA5-E59AFEB14AE6}" destId="{AB95ECC2-D418-4072-B25D-B565EAF42276}" srcOrd="0" destOrd="0" presId="urn:microsoft.com/office/officeart/2005/8/layout/radial5"/>
    <dgm:cxn modelId="{6ED515E3-3EA1-4BE6-8935-65EAD960CD68}" type="presParOf" srcId="{CF20B135-84CD-40F5-9FAB-2D650938E364}" destId="{4E775857-256D-46C1-AE74-03A9628B70F6}" srcOrd="14" destOrd="0" presId="urn:microsoft.com/office/officeart/2005/8/layout/radial5"/>
    <dgm:cxn modelId="{06F79447-5B32-45DA-97D4-3263C2EDB9FD}" type="presParOf" srcId="{CF20B135-84CD-40F5-9FAB-2D650938E364}" destId="{3BAB0C54-7580-4E7D-9B56-6E10A19CEE4A}" srcOrd="15" destOrd="0" presId="urn:microsoft.com/office/officeart/2005/8/layout/radial5"/>
    <dgm:cxn modelId="{D96E14D3-3265-42A6-80AA-7052474A4514}" type="presParOf" srcId="{3BAB0C54-7580-4E7D-9B56-6E10A19CEE4A}" destId="{604EF16A-31D1-4D29-9C4A-DCCFE7E98313}" srcOrd="0" destOrd="0" presId="urn:microsoft.com/office/officeart/2005/8/layout/radial5"/>
    <dgm:cxn modelId="{B33BB14A-F552-4454-94E2-4EB75399ED99}" type="presParOf" srcId="{CF20B135-84CD-40F5-9FAB-2D650938E364}" destId="{98F15E8F-6681-446C-B999-80633D8FD6AD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308CC-0448-4C26-8C86-3116C8EA1D2C}">
      <dsp:nvSpPr>
        <dsp:cNvPr id="0" name=""/>
        <dsp:cNvSpPr/>
      </dsp:nvSpPr>
      <dsp:spPr>
        <a:xfrm>
          <a:off x="3385723" y="2031057"/>
          <a:ext cx="1356552" cy="13565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300" kern="1200" dirty="0"/>
            <a:t>Mig</a:t>
          </a:r>
        </a:p>
      </dsp:txBody>
      <dsp:txXfrm>
        <a:off x="3584385" y="2229719"/>
        <a:ext cx="959228" cy="959228"/>
      </dsp:txXfrm>
    </dsp:sp>
    <dsp:sp modelId="{9FD4AD26-4828-45CE-96F7-0028381742DA}">
      <dsp:nvSpPr>
        <dsp:cNvPr id="0" name=""/>
        <dsp:cNvSpPr/>
      </dsp:nvSpPr>
      <dsp:spPr>
        <a:xfrm rot="16200000">
          <a:off x="3751201" y="1624685"/>
          <a:ext cx="625597" cy="4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758370" y="1641412"/>
        <a:ext cx="611259" cy="28676"/>
      </dsp:txXfrm>
    </dsp:sp>
    <dsp:sp modelId="{8BC77F79-A18C-4DC6-986A-E6B43DE3A7A5}">
      <dsp:nvSpPr>
        <dsp:cNvPr id="0" name=""/>
        <dsp:cNvSpPr/>
      </dsp:nvSpPr>
      <dsp:spPr>
        <a:xfrm>
          <a:off x="3453551" y="21551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Søn</a:t>
          </a:r>
        </a:p>
      </dsp:txBody>
      <dsp:txXfrm>
        <a:off x="3632347" y="200347"/>
        <a:ext cx="863305" cy="863305"/>
      </dsp:txXfrm>
    </dsp:sp>
    <dsp:sp modelId="{FDB55BD9-69B6-47A4-AC5B-30FECFEEB422}">
      <dsp:nvSpPr>
        <dsp:cNvPr id="0" name=""/>
        <dsp:cNvSpPr/>
      </dsp:nvSpPr>
      <dsp:spPr>
        <a:xfrm rot="2700000" flipV="1">
          <a:off x="4605083" y="1905812"/>
          <a:ext cx="417962" cy="106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4609780" y="1915854"/>
        <a:ext cx="385888" cy="64148"/>
      </dsp:txXfrm>
    </dsp:sp>
    <dsp:sp modelId="{B41845FF-6910-451E-A13C-F123FC7A658D}">
      <dsp:nvSpPr>
        <dsp:cNvPr id="0" name=""/>
        <dsp:cNvSpPr/>
      </dsp:nvSpPr>
      <dsp:spPr>
        <a:xfrm>
          <a:off x="4922447" y="629988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Ægtefælde</a:t>
          </a:r>
        </a:p>
      </dsp:txBody>
      <dsp:txXfrm>
        <a:off x="5101243" y="808784"/>
        <a:ext cx="863305" cy="863305"/>
      </dsp:txXfrm>
    </dsp:sp>
    <dsp:sp modelId="{4CA8F7A5-5EF3-4AE9-8B9F-FB4B02BEF7F0}">
      <dsp:nvSpPr>
        <dsp:cNvPr id="0" name=""/>
        <dsp:cNvSpPr/>
      </dsp:nvSpPr>
      <dsp:spPr>
        <a:xfrm>
          <a:off x="4915770" y="2478719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4915770" y="2570964"/>
        <a:ext cx="292573" cy="276737"/>
      </dsp:txXfrm>
    </dsp:sp>
    <dsp:sp modelId="{126635BA-675F-4794-B698-440AC5F1B032}">
      <dsp:nvSpPr>
        <dsp:cNvPr id="0" name=""/>
        <dsp:cNvSpPr/>
      </dsp:nvSpPr>
      <dsp:spPr>
        <a:xfrm>
          <a:off x="5530884" y="2098884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Mor</a:t>
          </a:r>
        </a:p>
      </dsp:txBody>
      <dsp:txXfrm>
        <a:off x="5709680" y="2277680"/>
        <a:ext cx="863305" cy="863305"/>
      </dsp:txXfrm>
    </dsp:sp>
    <dsp:sp modelId="{01070044-6263-46FB-BE2F-C512D1397F14}">
      <dsp:nvSpPr>
        <dsp:cNvPr id="0" name=""/>
        <dsp:cNvSpPr/>
      </dsp:nvSpPr>
      <dsp:spPr>
        <a:xfrm rot="2700000">
          <a:off x="4605083" y="3228784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4623446" y="3276697"/>
        <a:ext cx="292573" cy="276737"/>
      </dsp:txXfrm>
    </dsp:sp>
    <dsp:sp modelId="{1CEA1D81-FD45-4DE1-A948-3B13CB9EFE67}">
      <dsp:nvSpPr>
        <dsp:cNvPr id="0" name=""/>
        <dsp:cNvSpPr/>
      </dsp:nvSpPr>
      <dsp:spPr>
        <a:xfrm>
          <a:off x="4922447" y="3567781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u="sng" kern="1200" dirty="0"/>
            <a:t>Kollega</a:t>
          </a:r>
        </a:p>
      </dsp:txBody>
      <dsp:txXfrm>
        <a:off x="5101243" y="3746577"/>
        <a:ext cx="863305" cy="863305"/>
      </dsp:txXfrm>
    </dsp:sp>
    <dsp:sp modelId="{D6D3C3F3-648D-474B-9BC9-434920BE1E20}">
      <dsp:nvSpPr>
        <dsp:cNvPr id="0" name=""/>
        <dsp:cNvSpPr/>
      </dsp:nvSpPr>
      <dsp:spPr>
        <a:xfrm rot="5400000">
          <a:off x="3855018" y="3539470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3917713" y="3569021"/>
        <a:ext cx="292573" cy="276737"/>
      </dsp:txXfrm>
    </dsp:sp>
    <dsp:sp modelId="{A4F35875-4DF1-429C-A92B-C3AAD2EA99C8}">
      <dsp:nvSpPr>
        <dsp:cNvPr id="0" name=""/>
        <dsp:cNvSpPr/>
      </dsp:nvSpPr>
      <dsp:spPr>
        <a:xfrm>
          <a:off x="3453551" y="4176218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Gymnasie kammerat</a:t>
          </a:r>
        </a:p>
      </dsp:txBody>
      <dsp:txXfrm>
        <a:off x="3632347" y="4355014"/>
        <a:ext cx="863305" cy="863305"/>
      </dsp:txXfrm>
    </dsp:sp>
    <dsp:sp modelId="{20F68D33-2F4F-48A8-9264-2E9B55362406}">
      <dsp:nvSpPr>
        <dsp:cNvPr id="0" name=""/>
        <dsp:cNvSpPr/>
      </dsp:nvSpPr>
      <dsp:spPr>
        <a:xfrm rot="8100000">
          <a:off x="3104954" y="3228784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 rot="10800000">
        <a:off x="3211980" y="3276697"/>
        <a:ext cx="292573" cy="276737"/>
      </dsp:txXfrm>
    </dsp:sp>
    <dsp:sp modelId="{43BD3D3B-EC97-43F2-9966-0915A121D170}">
      <dsp:nvSpPr>
        <dsp:cNvPr id="0" name=""/>
        <dsp:cNvSpPr/>
      </dsp:nvSpPr>
      <dsp:spPr>
        <a:xfrm>
          <a:off x="1984654" y="3567781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X</a:t>
          </a:r>
        </a:p>
      </dsp:txBody>
      <dsp:txXfrm>
        <a:off x="2163450" y="3746577"/>
        <a:ext cx="863305" cy="863305"/>
      </dsp:txXfrm>
    </dsp:sp>
    <dsp:sp modelId="{FD52E6C5-8626-4B9E-9AA5-E59AFEB14AE6}">
      <dsp:nvSpPr>
        <dsp:cNvPr id="0" name=""/>
        <dsp:cNvSpPr/>
      </dsp:nvSpPr>
      <dsp:spPr>
        <a:xfrm rot="10800000">
          <a:off x="2794267" y="2478719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 rot="10800000">
        <a:off x="2919656" y="2570964"/>
        <a:ext cx="292573" cy="276737"/>
      </dsp:txXfrm>
    </dsp:sp>
    <dsp:sp modelId="{4E775857-256D-46C1-AE74-03A9628B70F6}">
      <dsp:nvSpPr>
        <dsp:cNvPr id="0" name=""/>
        <dsp:cNvSpPr/>
      </dsp:nvSpPr>
      <dsp:spPr>
        <a:xfrm>
          <a:off x="1376217" y="2098884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Y</a:t>
          </a:r>
        </a:p>
      </dsp:txBody>
      <dsp:txXfrm>
        <a:off x="1555013" y="2277680"/>
        <a:ext cx="863305" cy="863305"/>
      </dsp:txXfrm>
    </dsp:sp>
    <dsp:sp modelId="{3BAB0C54-7580-4E7D-9B56-6E10A19CEE4A}">
      <dsp:nvSpPr>
        <dsp:cNvPr id="0" name=""/>
        <dsp:cNvSpPr/>
      </dsp:nvSpPr>
      <dsp:spPr>
        <a:xfrm rot="13500000">
          <a:off x="3104954" y="1728654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 rot="10800000">
        <a:off x="3211980" y="1865231"/>
        <a:ext cx="292573" cy="276737"/>
      </dsp:txXfrm>
    </dsp:sp>
    <dsp:sp modelId="{98F15E8F-6681-446C-B999-80633D8FD6AD}">
      <dsp:nvSpPr>
        <dsp:cNvPr id="0" name=""/>
        <dsp:cNvSpPr/>
      </dsp:nvSpPr>
      <dsp:spPr>
        <a:xfrm>
          <a:off x="1984654" y="629988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Z</a:t>
          </a:r>
        </a:p>
      </dsp:txBody>
      <dsp:txXfrm>
        <a:off x="2163450" y="808784"/>
        <a:ext cx="863305" cy="863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308CC-0448-4C26-8C86-3116C8EA1D2C}">
      <dsp:nvSpPr>
        <dsp:cNvPr id="0" name=""/>
        <dsp:cNvSpPr/>
      </dsp:nvSpPr>
      <dsp:spPr>
        <a:xfrm>
          <a:off x="3385723" y="2031057"/>
          <a:ext cx="1356552" cy="13565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300" kern="1200" dirty="0"/>
            <a:t>Mig</a:t>
          </a:r>
        </a:p>
      </dsp:txBody>
      <dsp:txXfrm>
        <a:off x="3584385" y="2229719"/>
        <a:ext cx="959228" cy="959228"/>
      </dsp:txXfrm>
    </dsp:sp>
    <dsp:sp modelId="{9FD4AD26-4828-45CE-96F7-0028381742DA}">
      <dsp:nvSpPr>
        <dsp:cNvPr id="0" name=""/>
        <dsp:cNvSpPr/>
      </dsp:nvSpPr>
      <dsp:spPr>
        <a:xfrm rot="16200000">
          <a:off x="3751201" y="1624685"/>
          <a:ext cx="625597" cy="4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758370" y="1641412"/>
        <a:ext cx="611259" cy="28676"/>
      </dsp:txXfrm>
    </dsp:sp>
    <dsp:sp modelId="{8BC77F79-A18C-4DC6-986A-E6B43DE3A7A5}">
      <dsp:nvSpPr>
        <dsp:cNvPr id="0" name=""/>
        <dsp:cNvSpPr/>
      </dsp:nvSpPr>
      <dsp:spPr>
        <a:xfrm>
          <a:off x="3453551" y="21551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Far</a:t>
          </a:r>
        </a:p>
      </dsp:txBody>
      <dsp:txXfrm>
        <a:off x="3632347" y="200347"/>
        <a:ext cx="863305" cy="863305"/>
      </dsp:txXfrm>
    </dsp:sp>
    <dsp:sp modelId="{FDB55BD9-69B6-47A4-AC5B-30FECFEEB422}">
      <dsp:nvSpPr>
        <dsp:cNvPr id="0" name=""/>
        <dsp:cNvSpPr/>
      </dsp:nvSpPr>
      <dsp:spPr>
        <a:xfrm rot="2700000" flipV="1">
          <a:off x="4605083" y="1905812"/>
          <a:ext cx="417962" cy="106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4609780" y="1915854"/>
        <a:ext cx="385888" cy="64148"/>
      </dsp:txXfrm>
    </dsp:sp>
    <dsp:sp modelId="{B41845FF-6910-451E-A13C-F123FC7A658D}">
      <dsp:nvSpPr>
        <dsp:cNvPr id="0" name=""/>
        <dsp:cNvSpPr/>
      </dsp:nvSpPr>
      <dsp:spPr>
        <a:xfrm>
          <a:off x="4922447" y="629988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Ægtefælde</a:t>
          </a:r>
        </a:p>
      </dsp:txBody>
      <dsp:txXfrm>
        <a:off x="5101243" y="808784"/>
        <a:ext cx="863305" cy="863305"/>
      </dsp:txXfrm>
    </dsp:sp>
    <dsp:sp modelId="{4CA8F7A5-5EF3-4AE9-8B9F-FB4B02BEF7F0}">
      <dsp:nvSpPr>
        <dsp:cNvPr id="0" name=""/>
        <dsp:cNvSpPr/>
      </dsp:nvSpPr>
      <dsp:spPr>
        <a:xfrm>
          <a:off x="4915770" y="2478719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4915770" y="2570964"/>
        <a:ext cx="292573" cy="276737"/>
      </dsp:txXfrm>
    </dsp:sp>
    <dsp:sp modelId="{126635BA-675F-4794-B698-440AC5F1B032}">
      <dsp:nvSpPr>
        <dsp:cNvPr id="0" name=""/>
        <dsp:cNvSpPr/>
      </dsp:nvSpPr>
      <dsp:spPr>
        <a:xfrm>
          <a:off x="5530884" y="2098884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Barn</a:t>
          </a:r>
        </a:p>
      </dsp:txBody>
      <dsp:txXfrm>
        <a:off x="5709680" y="2277680"/>
        <a:ext cx="863305" cy="863305"/>
      </dsp:txXfrm>
    </dsp:sp>
    <dsp:sp modelId="{01070044-6263-46FB-BE2F-C512D1397F14}">
      <dsp:nvSpPr>
        <dsp:cNvPr id="0" name=""/>
        <dsp:cNvSpPr/>
      </dsp:nvSpPr>
      <dsp:spPr>
        <a:xfrm rot="2700000">
          <a:off x="4605083" y="3228784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4623446" y="3276697"/>
        <a:ext cx="292573" cy="276737"/>
      </dsp:txXfrm>
    </dsp:sp>
    <dsp:sp modelId="{1CEA1D81-FD45-4DE1-A948-3B13CB9EFE67}">
      <dsp:nvSpPr>
        <dsp:cNvPr id="0" name=""/>
        <dsp:cNvSpPr/>
      </dsp:nvSpPr>
      <dsp:spPr>
        <a:xfrm>
          <a:off x="4922447" y="3567781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u="none" kern="1200" dirty="0"/>
            <a:t>God Kollega</a:t>
          </a:r>
        </a:p>
      </dsp:txBody>
      <dsp:txXfrm>
        <a:off x="5101243" y="3746577"/>
        <a:ext cx="863305" cy="863305"/>
      </dsp:txXfrm>
    </dsp:sp>
    <dsp:sp modelId="{D6D3C3F3-648D-474B-9BC9-434920BE1E20}">
      <dsp:nvSpPr>
        <dsp:cNvPr id="0" name=""/>
        <dsp:cNvSpPr/>
      </dsp:nvSpPr>
      <dsp:spPr>
        <a:xfrm rot="5400000">
          <a:off x="3855018" y="3539470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>
        <a:off x="3917713" y="3569021"/>
        <a:ext cx="292573" cy="276737"/>
      </dsp:txXfrm>
    </dsp:sp>
    <dsp:sp modelId="{A4F35875-4DF1-429C-A92B-C3AAD2EA99C8}">
      <dsp:nvSpPr>
        <dsp:cNvPr id="0" name=""/>
        <dsp:cNvSpPr/>
      </dsp:nvSpPr>
      <dsp:spPr>
        <a:xfrm>
          <a:off x="3453551" y="4176218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Gymnasie kammerat</a:t>
          </a:r>
        </a:p>
      </dsp:txBody>
      <dsp:txXfrm>
        <a:off x="3632347" y="4355014"/>
        <a:ext cx="863305" cy="863305"/>
      </dsp:txXfrm>
    </dsp:sp>
    <dsp:sp modelId="{20F68D33-2F4F-48A8-9264-2E9B55362406}">
      <dsp:nvSpPr>
        <dsp:cNvPr id="0" name=""/>
        <dsp:cNvSpPr/>
      </dsp:nvSpPr>
      <dsp:spPr>
        <a:xfrm rot="8100000">
          <a:off x="3104954" y="3228784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 rot="10800000">
        <a:off x="3211980" y="3276697"/>
        <a:ext cx="292573" cy="276737"/>
      </dsp:txXfrm>
    </dsp:sp>
    <dsp:sp modelId="{43BD3D3B-EC97-43F2-9966-0915A121D170}">
      <dsp:nvSpPr>
        <dsp:cNvPr id="0" name=""/>
        <dsp:cNvSpPr/>
      </dsp:nvSpPr>
      <dsp:spPr>
        <a:xfrm>
          <a:off x="1984654" y="3567781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X</a:t>
          </a:r>
        </a:p>
      </dsp:txBody>
      <dsp:txXfrm>
        <a:off x="2163450" y="3746577"/>
        <a:ext cx="863305" cy="863305"/>
      </dsp:txXfrm>
    </dsp:sp>
    <dsp:sp modelId="{FD52E6C5-8626-4B9E-9AA5-E59AFEB14AE6}">
      <dsp:nvSpPr>
        <dsp:cNvPr id="0" name=""/>
        <dsp:cNvSpPr/>
      </dsp:nvSpPr>
      <dsp:spPr>
        <a:xfrm rot="10800000">
          <a:off x="2794267" y="2478719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 rot="10800000">
        <a:off x="2919656" y="2570964"/>
        <a:ext cx="292573" cy="276737"/>
      </dsp:txXfrm>
    </dsp:sp>
    <dsp:sp modelId="{4E775857-256D-46C1-AE74-03A9628B70F6}">
      <dsp:nvSpPr>
        <dsp:cNvPr id="0" name=""/>
        <dsp:cNvSpPr/>
      </dsp:nvSpPr>
      <dsp:spPr>
        <a:xfrm>
          <a:off x="1376217" y="2098884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Dårlig Kollega</a:t>
          </a:r>
        </a:p>
      </dsp:txBody>
      <dsp:txXfrm>
        <a:off x="1555013" y="2277680"/>
        <a:ext cx="863305" cy="863305"/>
      </dsp:txXfrm>
    </dsp:sp>
    <dsp:sp modelId="{3BAB0C54-7580-4E7D-9B56-6E10A19CEE4A}">
      <dsp:nvSpPr>
        <dsp:cNvPr id="0" name=""/>
        <dsp:cNvSpPr/>
      </dsp:nvSpPr>
      <dsp:spPr>
        <a:xfrm rot="13500000">
          <a:off x="3104954" y="1728654"/>
          <a:ext cx="417962" cy="46122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400" kern="1200"/>
        </a:p>
      </dsp:txBody>
      <dsp:txXfrm rot="10800000">
        <a:off x="3211980" y="1865231"/>
        <a:ext cx="292573" cy="276737"/>
      </dsp:txXfrm>
    </dsp:sp>
    <dsp:sp modelId="{98F15E8F-6681-446C-B999-80633D8FD6AD}">
      <dsp:nvSpPr>
        <dsp:cNvPr id="0" name=""/>
        <dsp:cNvSpPr/>
      </dsp:nvSpPr>
      <dsp:spPr>
        <a:xfrm>
          <a:off x="1984654" y="629988"/>
          <a:ext cx="1220897" cy="1220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Bror</a:t>
          </a:r>
        </a:p>
      </dsp:txBody>
      <dsp:txXfrm>
        <a:off x="2163450" y="808784"/>
        <a:ext cx="863305" cy="863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16B35-2304-413F-BEA1-6AF23B5FA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58F4CE3-C926-449C-B062-CFBB3F1B0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E6ED0F2-3E85-4D38-A1A7-42AC3B2B1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882B7FA-9B70-475F-97B0-6FAA4161C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F843F8-00FB-4523-A23B-7A367227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218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E02A7-F9BC-43B7-A3FB-6A641CCB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B356512-ADDA-45DE-BE03-C00C29407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77ECDE5-3636-4A0D-A9DB-65D2424B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1F377E-26F6-4462-BD5D-CC563B71F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4059641-E683-4625-9A1B-03C99E07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231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D75F7F6-77B1-4315-A4F3-3F969794E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7F168EB-0157-40DF-9714-B187D9271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45D096A-87E9-425E-A277-BCF999A3B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A31FF5A-F2C2-4FB4-ADA2-EBE66FD2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F079307-4514-4DF6-A0DF-8DED9AAB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528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48ED3-D97A-480C-A1F5-06BAB7A8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EF0895B-F501-4411-9AA0-D19E95D9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4BC1A05-2983-4CF3-98F1-180D4F7F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D8CB7F-3E74-4425-A78A-1755A4AFC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18992C-B31C-4847-B1B1-9D6AD64FC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935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1BAD0-3809-4159-9463-26BFD127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5B5B545-012D-4C85-8091-E1A9DBC53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B83D2F5-C248-40FE-904C-EDCD91D5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94D51E7-402A-4228-BC4E-1C767E31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4BA7B15-DC33-4C02-8B2C-0AE7864E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89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02625-EB73-45A0-A1B4-655A511F9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6BEB32-1104-44AC-952B-03557F162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662723A-EFCF-4E72-9421-E0A96A8D7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BC87C18-A17B-4BA7-ADF9-0AE2B4D2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3374EEB-644C-4F2F-8EBD-6B04019C6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52BA785-D84B-4D9A-9E7F-5CEFC2D42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35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19477-B526-4D4B-83EA-92A45B5B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EB1E548-0875-44B3-8140-8C9839A8D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FF0F58B-3B38-4F51-A328-51992A106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8F090EE-310D-4292-A090-D7F19C530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1E9135B-BCCA-49D2-88A1-6EAAEF943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7F1A1A0-6F54-4CFB-B7BD-99715840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D8166A9-9165-410A-92F2-0341A4DFC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7A9795D-6FCA-44B7-B97C-0E2C35F3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092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5304B-0D93-4F85-9967-928746D2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A4E58CE-8117-43D9-9FF7-1CD2201B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BFE2100-BDE8-4316-A434-4A4DCF00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6D10419-6B12-433F-979F-25ACC6485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630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511AEF9-DC56-4AC3-B909-741EC380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5884128-A237-48E5-B1FB-6C7BD46F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AB51B16-9C85-4414-BB56-4EEBB2BCF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893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D883EE-A056-46BA-BA33-D1D54212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2153C85-2C30-41E4-A481-39436F90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7B9B68E-A376-4536-9BFA-DBE7FA7C6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55BDED7-C3FF-48F1-BD4B-6F3471A3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4A64206-20BD-4EAE-9E11-0841ECE89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E5540DE-1191-42F8-8EA2-EF2968BB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155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CD3F4-2758-45FE-B01C-A8A96FDA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CD5843F-FFE0-4306-B86C-20E210F5F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5F54EAF-FCE0-4DCD-B3BD-880F7FFE8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747E791-1BEC-4037-B383-9AFC982A7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8C60F73-7594-4DDD-B3D4-449366234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BF66EBF-ABB0-438B-B517-4AAAFBA9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849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6DCE389-D277-4FA1-94CD-2308434B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3B88E43-04D5-454F-A016-ECB170570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2C7341C-C4CC-413E-B340-D68CD552C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B73F6-E388-45AC-9984-1A765EBD7C79}" type="datetimeFigureOut">
              <a:rPr lang="da-DK" smtClean="0"/>
              <a:t>15-09-2018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83CADA9-1F86-410C-B0A3-807D871B6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749885-87B1-4C26-BA39-AD8C2FED4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9210D-6787-41A6-92B6-746791F55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57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6168E-5F6D-41F0-8EBC-166E9C36A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354745"/>
          </a:xfrm>
        </p:spPr>
        <p:txBody>
          <a:bodyPr>
            <a:normAutofit fontScale="90000"/>
          </a:bodyPr>
          <a:lstStyle/>
          <a:p>
            <a:r>
              <a:rPr lang="da-DK" sz="2000" b="1" dirty="0"/>
              <a:t>Øvelse 01 - Relations tegning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F957DF-7FF3-43DD-968F-913028871B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801464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Lige pilforbindelse 5">
            <a:extLst>
              <a:ext uri="{FF2B5EF4-FFF2-40B4-BE49-F238E27FC236}">
                <a16:creationId xmlns:a16="http://schemas.microsoft.com/office/drawing/2014/main" id="{500FB461-C43B-4A47-9481-8A6290BCA1B9}"/>
              </a:ext>
            </a:extLst>
          </p:cNvPr>
          <p:cNvCxnSpPr>
            <a:cxnSpLocks/>
          </p:cNvCxnSpPr>
          <p:nvPr/>
        </p:nvCxnSpPr>
        <p:spPr>
          <a:xfrm flipH="1">
            <a:off x="6527409" y="2124222"/>
            <a:ext cx="689318" cy="914400"/>
          </a:xfrm>
          <a:prstGeom prst="straightConnector1">
            <a:avLst/>
          </a:prstGeom>
          <a:ln w="1270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A328A39B-10A1-4828-9113-BF34ABFB68F4}"/>
              </a:ext>
            </a:extLst>
          </p:cNvPr>
          <p:cNvCxnSpPr>
            <a:cxnSpLocks/>
          </p:cNvCxnSpPr>
          <p:nvPr/>
        </p:nvCxnSpPr>
        <p:spPr>
          <a:xfrm flipH="1">
            <a:off x="6096000" y="1772529"/>
            <a:ext cx="1" cy="1111348"/>
          </a:xfrm>
          <a:prstGeom prst="straightConnector1">
            <a:avLst/>
          </a:prstGeom>
          <a:ln w="889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pilforbindelse 15">
            <a:extLst>
              <a:ext uri="{FF2B5EF4-FFF2-40B4-BE49-F238E27FC236}">
                <a16:creationId xmlns:a16="http://schemas.microsoft.com/office/drawing/2014/main" id="{F668CD96-8F2E-41CE-A983-5C9A19E91ED7}"/>
              </a:ext>
            </a:extLst>
          </p:cNvPr>
          <p:cNvCxnSpPr>
            <a:cxnSpLocks/>
          </p:cNvCxnSpPr>
          <p:nvPr/>
        </p:nvCxnSpPr>
        <p:spPr>
          <a:xfrm flipH="1">
            <a:off x="5008098" y="3854548"/>
            <a:ext cx="576776" cy="633046"/>
          </a:xfrm>
          <a:prstGeom prst="straightConnector1">
            <a:avLst/>
          </a:prstGeom>
          <a:ln w="889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1DB8D7A8-9B86-44B2-91B3-DB80660F5D99}"/>
              </a:ext>
            </a:extLst>
          </p:cNvPr>
          <p:cNvCxnSpPr>
            <a:cxnSpLocks/>
          </p:cNvCxnSpPr>
          <p:nvPr/>
        </p:nvCxnSpPr>
        <p:spPr>
          <a:xfrm>
            <a:off x="4600135" y="3428999"/>
            <a:ext cx="815927" cy="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pilforbindelse 24">
            <a:extLst>
              <a:ext uri="{FF2B5EF4-FFF2-40B4-BE49-F238E27FC236}">
                <a16:creationId xmlns:a16="http://schemas.microsoft.com/office/drawing/2014/main" id="{18040F6D-3C36-41D6-AAC7-150EE0F2E80E}"/>
              </a:ext>
            </a:extLst>
          </p:cNvPr>
          <p:cNvCxnSpPr>
            <a:cxnSpLocks/>
          </p:cNvCxnSpPr>
          <p:nvPr/>
        </p:nvCxnSpPr>
        <p:spPr>
          <a:xfrm>
            <a:off x="5008098" y="2328203"/>
            <a:ext cx="656494" cy="67524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>
            <a:extLst>
              <a:ext uri="{FF2B5EF4-FFF2-40B4-BE49-F238E27FC236}">
                <a16:creationId xmlns:a16="http://schemas.microsoft.com/office/drawing/2014/main" id="{FD1DD237-0FBF-48CF-AE2D-BB2656FEF13D}"/>
              </a:ext>
            </a:extLst>
          </p:cNvPr>
          <p:cNvCxnSpPr>
            <a:cxnSpLocks/>
          </p:cNvCxnSpPr>
          <p:nvPr/>
        </p:nvCxnSpPr>
        <p:spPr>
          <a:xfrm flipH="1">
            <a:off x="6669648" y="3460652"/>
            <a:ext cx="978487" cy="0"/>
          </a:xfrm>
          <a:prstGeom prst="straightConnector1">
            <a:avLst/>
          </a:prstGeom>
          <a:ln w="889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>
            <a:extLst>
              <a:ext uri="{FF2B5EF4-FFF2-40B4-BE49-F238E27FC236}">
                <a16:creationId xmlns:a16="http://schemas.microsoft.com/office/drawing/2014/main" id="{3ABAA1F7-680C-4DA7-8AF8-75BEFE60C161}"/>
              </a:ext>
            </a:extLst>
          </p:cNvPr>
          <p:cNvCxnSpPr>
            <a:cxnSpLocks/>
          </p:cNvCxnSpPr>
          <p:nvPr/>
        </p:nvCxnSpPr>
        <p:spPr>
          <a:xfrm flipV="1">
            <a:off x="6096000" y="4065563"/>
            <a:ext cx="0" cy="872197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C5959457-5B0A-42A4-8267-5223423522E9}"/>
              </a:ext>
            </a:extLst>
          </p:cNvPr>
          <p:cNvCxnSpPr>
            <a:cxnSpLocks/>
          </p:cNvCxnSpPr>
          <p:nvPr/>
        </p:nvCxnSpPr>
        <p:spPr>
          <a:xfrm flipH="1" flipV="1">
            <a:off x="6527409" y="3854549"/>
            <a:ext cx="631482" cy="647112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>
            <a:extLst>
              <a:ext uri="{FF2B5EF4-FFF2-40B4-BE49-F238E27FC236}">
                <a16:creationId xmlns:a16="http://schemas.microsoft.com/office/drawing/2014/main" id="{F2495EE2-CB86-4E27-B1C6-B991F86D5DBC}"/>
              </a:ext>
            </a:extLst>
          </p:cNvPr>
          <p:cNvSpPr/>
          <p:nvPr/>
        </p:nvSpPr>
        <p:spPr>
          <a:xfrm>
            <a:off x="8426547" y="5226146"/>
            <a:ext cx="1142609" cy="1069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/>
              <a:t>Kollgas</a:t>
            </a:r>
            <a:r>
              <a:rPr lang="da-DK" sz="1100" dirty="0"/>
              <a:t> ven</a:t>
            </a:r>
          </a:p>
        </p:txBody>
      </p:sp>
      <p:cxnSp>
        <p:nvCxnSpPr>
          <p:cNvPr id="38" name="Lige pilforbindelse 37">
            <a:extLst>
              <a:ext uri="{FF2B5EF4-FFF2-40B4-BE49-F238E27FC236}">
                <a16:creationId xmlns:a16="http://schemas.microsoft.com/office/drawing/2014/main" id="{551DC3F6-73AD-4FC7-BFEC-0579367B299A}"/>
              </a:ext>
            </a:extLst>
          </p:cNvPr>
          <p:cNvCxnSpPr>
            <a:cxnSpLocks/>
          </p:cNvCxnSpPr>
          <p:nvPr/>
        </p:nvCxnSpPr>
        <p:spPr>
          <a:xfrm flipH="1" flipV="1">
            <a:off x="8101426" y="5153593"/>
            <a:ext cx="406401" cy="417211"/>
          </a:xfrm>
          <a:prstGeom prst="straightConnector1">
            <a:avLst/>
          </a:prstGeom>
          <a:ln w="127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>
            <a:extLst>
              <a:ext uri="{FF2B5EF4-FFF2-40B4-BE49-F238E27FC236}">
                <a16:creationId xmlns:a16="http://schemas.microsoft.com/office/drawing/2014/main" id="{E2C29778-9484-41C5-955C-587B8DAEB9F2}"/>
              </a:ext>
            </a:extLst>
          </p:cNvPr>
          <p:cNvSpPr/>
          <p:nvPr/>
        </p:nvSpPr>
        <p:spPr>
          <a:xfrm>
            <a:off x="8855613" y="4000043"/>
            <a:ext cx="1142609" cy="1069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Kollegas </a:t>
            </a:r>
            <a:r>
              <a:rPr lang="da-DK" sz="1100" dirty="0" err="1"/>
              <a:t>netvæk</a:t>
            </a:r>
            <a:endParaRPr lang="da-DK" sz="1100" dirty="0"/>
          </a:p>
        </p:txBody>
      </p:sp>
      <p:cxnSp>
        <p:nvCxnSpPr>
          <p:cNvPr id="42" name="Lige pilforbindelse 41">
            <a:extLst>
              <a:ext uri="{FF2B5EF4-FFF2-40B4-BE49-F238E27FC236}">
                <a16:creationId xmlns:a16="http://schemas.microsoft.com/office/drawing/2014/main" id="{F85C2BC4-5AE2-4DAE-8D34-7DAAC4498DC0}"/>
              </a:ext>
            </a:extLst>
          </p:cNvPr>
          <p:cNvCxnSpPr>
            <a:cxnSpLocks/>
          </p:cNvCxnSpPr>
          <p:nvPr/>
        </p:nvCxnSpPr>
        <p:spPr>
          <a:xfrm flipH="1">
            <a:off x="8101426" y="4712675"/>
            <a:ext cx="873760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e 44">
            <a:extLst>
              <a:ext uri="{FF2B5EF4-FFF2-40B4-BE49-F238E27FC236}">
                <a16:creationId xmlns:a16="http://schemas.microsoft.com/office/drawing/2014/main" id="{67C42D38-40F6-4D47-AEB7-E4E0DCC16E57}"/>
              </a:ext>
            </a:extLst>
          </p:cNvPr>
          <p:cNvSpPr/>
          <p:nvPr/>
        </p:nvSpPr>
        <p:spPr>
          <a:xfrm>
            <a:off x="1493520" y="2890911"/>
            <a:ext cx="1142609" cy="1069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/>
              <a:t>Y’s faglige netværk</a:t>
            </a:r>
          </a:p>
        </p:txBody>
      </p:sp>
      <p:cxnSp>
        <p:nvCxnSpPr>
          <p:cNvPr id="47" name="Lige pilforbindelse 46">
            <a:extLst>
              <a:ext uri="{FF2B5EF4-FFF2-40B4-BE49-F238E27FC236}">
                <a16:creationId xmlns:a16="http://schemas.microsoft.com/office/drawing/2014/main" id="{25011ABB-22F7-4BF0-8C45-CD4CC7B05613}"/>
              </a:ext>
            </a:extLst>
          </p:cNvPr>
          <p:cNvCxnSpPr>
            <a:cxnSpLocks/>
          </p:cNvCxnSpPr>
          <p:nvPr/>
        </p:nvCxnSpPr>
        <p:spPr>
          <a:xfrm>
            <a:off x="2636129" y="3425481"/>
            <a:ext cx="815927" cy="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felt 47">
            <a:extLst>
              <a:ext uri="{FF2B5EF4-FFF2-40B4-BE49-F238E27FC236}">
                <a16:creationId xmlns:a16="http://schemas.microsoft.com/office/drawing/2014/main" id="{D3645A27-F14A-4A37-8A86-1E23458033C4}"/>
              </a:ext>
            </a:extLst>
          </p:cNvPr>
          <p:cNvSpPr txBox="1"/>
          <p:nvPr/>
        </p:nvSpPr>
        <p:spPr>
          <a:xfrm>
            <a:off x="4719710" y="3087808"/>
            <a:ext cx="57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6/3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FB8B7F70-31AA-4465-93D0-607957EB0BE2}"/>
              </a:ext>
            </a:extLst>
          </p:cNvPr>
          <p:cNvSpPr txBox="1"/>
          <p:nvPr/>
        </p:nvSpPr>
        <p:spPr>
          <a:xfrm>
            <a:off x="2798687" y="3026284"/>
            <a:ext cx="57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223714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6168E-5F6D-41F0-8EBC-166E9C36A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354745"/>
          </a:xfrm>
        </p:spPr>
        <p:txBody>
          <a:bodyPr>
            <a:normAutofit fontScale="90000"/>
          </a:bodyPr>
          <a:lstStyle/>
          <a:p>
            <a:r>
              <a:rPr lang="da-DK" sz="2000" b="1" dirty="0"/>
              <a:t>Øvelse 02 - Rolle tegning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F957DF-7FF3-43DD-968F-913028871B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197634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Lige pilforbindelse 5">
            <a:extLst>
              <a:ext uri="{FF2B5EF4-FFF2-40B4-BE49-F238E27FC236}">
                <a16:creationId xmlns:a16="http://schemas.microsoft.com/office/drawing/2014/main" id="{500FB461-C43B-4A47-9481-8A6290BCA1B9}"/>
              </a:ext>
            </a:extLst>
          </p:cNvPr>
          <p:cNvCxnSpPr>
            <a:cxnSpLocks/>
          </p:cNvCxnSpPr>
          <p:nvPr/>
        </p:nvCxnSpPr>
        <p:spPr>
          <a:xfrm flipH="1">
            <a:off x="6527409" y="2124222"/>
            <a:ext cx="689318" cy="914400"/>
          </a:xfrm>
          <a:prstGeom prst="straightConnector1">
            <a:avLst/>
          </a:prstGeom>
          <a:ln w="1270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A328A39B-10A1-4828-9113-BF34ABFB68F4}"/>
              </a:ext>
            </a:extLst>
          </p:cNvPr>
          <p:cNvCxnSpPr>
            <a:cxnSpLocks/>
          </p:cNvCxnSpPr>
          <p:nvPr/>
        </p:nvCxnSpPr>
        <p:spPr>
          <a:xfrm flipH="1">
            <a:off x="6096000" y="1772529"/>
            <a:ext cx="1" cy="1111348"/>
          </a:xfrm>
          <a:prstGeom prst="straightConnector1">
            <a:avLst/>
          </a:prstGeom>
          <a:ln w="889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pilforbindelse 15">
            <a:extLst>
              <a:ext uri="{FF2B5EF4-FFF2-40B4-BE49-F238E27FC236}">
                <a16:creationId xmlns:a16="http://schemas.microsoft.com/office/drawing/2014/main" id="{F668CD96-8F2E-41CE-A983-5C9A19E91ED7}"/>
              </a:ext>
            </a:extLst>
          </p:cNvPr>
          <p:cNvCxnSpPr>
            <a:cxnSpLocks/>
          </p:cNvCxnSpPr>
          <p:nvPr/>
        </p:nvCxnSpPr>
        <p:spPr>
          <a:xfrm flipH="1">
            <a:off x="5008098" y="3854548"/>
            <a:ext cx="576776" cy="633046"/>
          </a:xfrm>
          <a:prstGeom prst="straightConnector1">
            <a:avLst/>
          </a:prstGeom>
          <a:ln w="889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1DB8D7A8-9B86-44B2-91B3-DB80660F5D99}"/>
              </a:ext>
            </a:extLst>
          </p:cNvPr>
          <p:cNvCxnSpPr>
            <a:cxnSpLocks/>
          </p:cNvCxnSpPr>
          <p:nvPr/>
        </p:nvCxnSpPr>
        <p:spPr>
          <a:xfrm>
            <a:off x="4600135" y="3428999"/>
            <a:ext cx="815927" cy="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pilforbindelse 24">
            <a:extLst>
              <a:ext uri="{FF2B5EF4-FFF2-40B4-BE49-F238E27FC236}">
                <a16:creationId xmlns:a16="http://schemas.microsoft.com/office/drawing/2014/main" id="{18040F6D-3C36-41D6-AAC7-150EE0F2E80E}"/>
              </a:ext>
            </a:extLst>
          </p:cNvPr>
          <p:cNvCxnSpPr>
            <a:cxnSpLocks/>
          </p:cNvCxnSpPr>
          <p:nvPr/>
        </p:nvCxnSpPr>
        <p:spPr>
          <a:xfrm>
            <a:off x="5008098" y="2328203"/>
            <a:ext cx="656494" cy="67524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>
            <a:extLst>
              <a:ext uri="{FF2B5EF4-FFF2-40B4-BE49-F238E27FC236}">
                <a16:creationId xmlns:a16="http://schemas.microsoft.com/office/drawing/2014/main" id="{FD1DD237-0FBF-48CF-AE2D-BB2656FEF13D}"/>
              </a:ext>
            </a:extLst>
          </p:cNvPr>
          <p:cNvCxnSpPr>
            <a:cxnSpLocks/>
          </p:cNvCxnSpPr>
          <p:nvPr/>
        </p:nvCxnSpPr>
        <p:spPr>
          <a:xfrm flipH="1">
            <a:off x="6669648" y="3460652"/>
            <a:ext cx="978487" cy="0"/>
          </a:xfrm>
          <a:prstGeom prst="straightConnector1">
            <a:avLst/>
          </a:prstGeom>
          <a:ln w="889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>
            <a:extLst>
              <a:ext uri="{FF2B5EF4-FFF2-40B4-BE49-F238E27FC236}">
                <a16:creationId xmlns:a16="http://schemas.microsoft.com/office/drawing/2014/main" id="{3ABAA1F7-680C-4DA7-8AF8-75BEFE60C161}"/>
              </a:ext>
            </a:extLst>
          </p:cNvPr>
          <p:cNvCxnSpPr>
            <a:cxnSpLocks/>
          </p:cNvCxnSpPr>
          <p:nvPr/>
        </p:nvCxnSpPr>
        <p:spPr>
          <a:xfrm flipV="1">
            <a:off x="6096000" y="4065563"/>
            <a:ext cx="0" cy="872197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C5959457-5B0A-42A4-8267-5223423522E9}"/>
              </a:ext>
            </a:extLst>
          </p:cNvPr>
          <p:cNvCxnSpPr>
            <a:cxnSpLocks/>
          </p:cNvCxnSpPr>
          <p:nvPr/>
        </p:nvCxnSpPr>
        <p:spPr>
          <a:xfrm flipH="1" flipV="1">
            <a:off x="6527409" y="3854549"/>
            <a:ext cx="631482" cy="647112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felt 2">
            <a:extLst>
              <a:ext uri="{FF2B5EF4-FFF2-40B4-BE49-F238E27FC236}">
                <a16:creationId xmlns:a16="http://schemas.microsoft.com/office/drawing/2014/main" id="{34051F24-7049-43A4-B2C9-FB221F12DFA8}"/>
              </a:ext>
            </a:extLst>
          </p:cNvPr>
          <p:cNvSpPr txBox="1"/>
          <p:nvPr/>
        </p:nvSpPr>
        <p:spPr>
          <a:xfrm>
            <a:off x="4719710" y="3087808"/>
            <a:ext cx="57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3/1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C0A5950-A12F-46A3-B184-B1DFA6F3527C}"/>
              </a:ext>
            </a:extLst>
          </p:cNvPr>
          <p:cNvSpPr txBox="1"/>
          <p:nvPr/>
        </p:nvSpPr>
        <p:spPr>
          <a:xfrm rot="2857075">
            <a:off x="6724357" y="3846296"/>
            <a:ext cx="57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283368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43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Øvelse 01 - Relations tegning</vt:lpstr>
      <vt:lpstr>Øvelse 02 - Rolle tegning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Øvelse 01 - Relationstegning</dc:title>
  <dc:creator>jesper olsen</dc:creator>
  <cp:lastModifiedBy>jesper olsen</cp:lastModifiedBy>
  <cp:revision>4</cp:revision>
  <dcterms:created xsi:type="dcterms:W3CDTF">2018-09-15T12:32:48Z</dcterms:created>
  <dcterms:modified xsi:type="dcterms:W3CDTF">2018-09-15T13:01:23Z</dcterms:modified>
</cp:coreProperties>
</file>