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</p:sldIdLst>
  <p:sldSz cx="9144000" cy="6858000" type="screen4x3"/>
  <p:notesSz cx="6888163" cy="100218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8A"/>
    <a:srgbClr val="FFFFFF"/>
    <a:srgbClr val="C5C5C5"/>
    <a:srgbClr val="999999"/>
    <a:srgbClr val="464646"/>
    <a:srgbClr val="825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>
      <p:cViewPr varScale="1">
        <p:scale>
          <a:sx n="68" d="100"/>
          <a:sy n="68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59F63-FA04-449F-8515-C6547A81D7E8}" type="datetimeFigureOut">
              <a:rPr lang="da-DK" smtClean="0"/>
              <a:pPr/>
              <a:t>08-01-2017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DC26-2249-4E74-BF13-056FDC645B9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076" y="2447985"/>
            <a:ext cx="2073935" cy="1980779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1480593" y="28637"/>
            <a:ext cx="7544061" cy="10926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100" dirty="0">
                <a:latin typeface="+mj-lt"/>
              </a:rPr>
              <a:t>						Bagvagt:                Frivillig:</a:t>
            </a:r>
          </a:p>
          <a:p>
            <a:r>
              <a:rPr lang="da-DK" dirty="0"/>
              <a:t>Navn</a:t>
            </a:r>
            <a:r>
              <a:rPr lang="da-DK" sz="1100" dirty="0"/>
              <a:t>:                                                                                                                     </a:t>
            </a:r>
            <a:r>
              <a:rPr lang="da-DK" sz="1100" b="1" dirty="0">
                <a:solidFill>
                  <a:srgbClr val="FF0000"/>
                </a:solidFill>
              </a:rPr>
              <a:t>Dato:            Starttid:             Sluttid:             Samtale   /  </a:t>
            </a:r>
          </a:p>
          <a:p>
            <a:r>
              <a:rPr lang="da-DK" b="1" dirty="0">
                <a:solidFill>
                  <a:srgbClr val="FF0000"/>
                </a:solidFill>
              </a:rPr>
              <a:t>Emne/fokus:  </a:t>
            </a:r>
          </a:p>
          <a:p>
            <a:r>
              <a:rPr lang="da-DK" dirty="0"/>
              <a:t>           </a:t>
            </a:r>
            <a:endParaRPr lang="da-DK" sz="1100" dirty="0">
              <a:latin typeface="+mj-lt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16779" y="25785"/>
            <a:ext cx="1403648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100" b="1" u="sng" dirty="0"/>
              <a:t>Indledning(kontrakt</a:t>
            </a:r>
            <a:r>
              <a:rPr lang="da-DK" sz="11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b="1" dirty="0">
                <a:solidFill>
                  <a:srgbClr val="FF0000"/>
                </a:solidFill>
              </a:rPr>
              <a:t>”Finger i jorden”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Ringet før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”Linjens tilbud”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Profil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>
                <a:solidFill>
                  <a:srgbClr val="FF0000"/>
                </a:solidFill>
              </a:rPr>
              <a:t>Forventninger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Tid og Rammer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Roller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Fortrolighed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Timeout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b="1" dirty="0">
                <a:solidFill>
                  <a:srgbClr val="FF0000"/>
                </a:solidFill>
              </a:rPr>
              <a:t>Formål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b="1" dirty="0">
                <a:solidFill>
                  <a:srgbClr val="FF0000"/>
                </a:solidFill>
              </a:rPr>
              <a:t>Fokus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16779" y="5755506"/>
            <a:ext cx="3835141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100" b="1" u="sng" dirty="0"/>
              <a:t>Afslutning (fokusperson)</a:t>
            </a:r>
            <a:r>
              <a:rPr lang="da-DK" sz="1100" u="sng" dirty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b="1" dirty="0">
                <a:solidFill>
                  <a:srgbClr val="FF0000"/>
                </a:solidFill>
              </a:rPr>
              <a:t>Opsamling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”Små ”Next step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Forhindringer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Profil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Feedback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7760372" y="1274807"/>
            <a:ext cx="134399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u="sng" dirty="0"/>
              <a:t>Spm. hjælp</a:t>
            </a:r>
            <a:r>
              <a:rPr lang="da-DK" sz="12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FF0000"/>
                </a:solidFill>
              </a:rPr>
              <a:t>Drømme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Værdier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Skala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Undtagelse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Løsning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Nøgleord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Spejling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FF0000"/>
                </a:solidFill>
              </a:rPr>
              <a:t>Pauser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Vigtig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Betoning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”Se udefra”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Kontekst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Sætte ord på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Hen imod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Væk fra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Energi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 Det værste der kunne ske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200" dirty="0"/>
          </a:p>
        </p:txBody>
      </p:sp>
      <p:sp>
        <p:nvSpPr>
          <p:cNvPr id="12" name="Tekstfelt 11"/>
          <p:cNvSpPr txBox="1"/>
          <p:nvPr/>
        </p:nvSpPr>
        <p:spPr>
          <a:xfrm>
            <a:off x="7776103" y="5155442"/>
            <a:ext cx="1305728" cy="8283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u="sng" dirty="0"/>
              <a:t>Alt. Domæner: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Produktion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Personlig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Refleksion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6230368" y="6611779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>
                <a:solidFill>
                  <a:srgbClr val="FF0000"/>
                </a:solidFill>
              </a:rPr>
              <a:t>Konkret problem -&gt; Ressourcer/værdier -&gt; Next step 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896441" y="5746981"/>
            <a:ext cx="3835141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100" b="1" u="sng" dirty="0" err="1"/>
              <a:t>Fagligsparing</a:t>
            </a:r>
            <a:r>
              <a:rPr lang="da-DK" sz="1100" b="1" u="sng" dirty="0"/>
              <a:t>(</a:t>
            </a:r>
            <a:r>
              <a:rPr lang="da-DK" sz="1100" b="1" u="sng" dirty="0" err="1"/>
              <a:t>Frivilig</a:t>
            </a:r>
            <a:r>
              <a:rPr lang="da-DK" sz="1100" b="1" u="sng" dirty="0"/>
              <a:t>)</a:t>
            </a:r>
            <a:r>
              <a:rPr lang="da-DK" sz="1100" u="sng" dirty="0"/>
              <a:t>:</a:t>
            </a:r>
            <a:endParaRPr lang="da-DK" sz="11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Succeser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Udfordringer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Arbejdspunkter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100" dirty="0"/>
              <a:t>Andet:</a:t>
            </a:r>
          </a:p>
        </p:txBody>
      </p:sp>
      <p:pic>
        <p:nvPicPr>
          <p:cNvPr id="1026" name="Picture 2" descr="Startlinj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06" y="6066277"/>
            <a:ext cx="1345787" cy="53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/>
          <p:cNvSpPr txBox="1"/>
          <p:nvPr/>
        </p:nvSpPr>
        <p:spPr>
          <a:xfrm>
            <a:off x="57099" y="226331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Stikord/intro:</a:t>
            </a:r>
          </a:p>
        </p:txBody>
      </p:sp>
    </p:spTree>
    <p:extLst>
      <p:ext uri="{BB962C8B-B14F-4D97-AF65-F5344CB8AC3E}">
        <p14:creationId xmlns:p14="http://schemas.microsoft.com/office/powerpoint/2010/main" val="23460508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107</Words>
  <Application>Microsoft Office PowerPoint</Application>
  <PresentationFormat>Skærmshow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Rikke</dc:creator>
  <cp:lastModifiedBy>jesper olsen</cp:lastModifiedBy>
  <cp:revision>132</cp:revision>
  <cp:lastPrinted>2016-03-04T13:45:05Z</cp:lastPrinted>
  <dcterms:created xsi:type="dcterms:W3CDTF">2015-06-30T11:11:18Z</dcterms:created>
  <dcterms:modified xsi:type="dcterms:W3CDTF">2017-01-08T13:41:23Z</dcterms:modified>
</cp:coreProperties>
</file>